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jpg"/>
  <Override PartName="/ppt/media/image5.jpg" ContentType="image/jpg"/>
  <Override PartName="/ppt/media/image14.jpg" ContentType="image/jpg"/>
  <Override PartName="/ppt/media/image16.jpg" ContentType="image/jpg"/>
  <Override PartName="/ppt/media/image17.jpg" ContentType="image/jpg"/>
  <Override PartName="/ppt/notesSlides/notesSlide1.xml" ContentType="application/vnd.openxmlformats-officedocument.presentationml.notesSlide+xml"/>
  <Override PartName="/ppt/media/image20.jpg" ContentType="image/jpg"/>
  <Override PartName="/ppt/media/image22.jpg" ContentType="image/jpg"/>
  <Override PartName="/ppt/media/image23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30.jpg" ContentType="image/jpg"/>
  <Override PartName="/ppt/media/image31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3" r:id="rId29"/>
  </p:sldIdLst>
  <p:sldSz cx="12192000" cy="6858000"/>
  <p:notesSz cx="9929813" cy="67992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BD1"/>
    <a:srgbClr val="E00E21"/>
    <a:srgbClr val="D2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DB7F8-7AF8-4352-838E-E34886CD1458}" v="79" dt="2025-06-19T13:00:30.8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>
      <p:cViewPr>
        <p:scale>
          <a:sx n="80" d="100"/>
          <a:sy n="80" d="100"/>
        </p:scale>
        <p:origin x="792" y="5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11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elia CHAPLART" userId="c79f0414-0294-4c3c-8491-95b5809da211" providerId="ADAL" clId="{5A9DB7F8-7AF8-4352-838E-E34886CD1458}"/>
    <pc:docChg chg="undo custSel addSld delSld modSld modNotesMaster modHandout">
      <pc:chgData name="Laelia CHAPLART" userId="c79f0414-0294-4c3c-8491-95b5809da211" providerId="ADAL" clId="{5A9DB7F8-7AF8-4352-838E-E34886CD1458}" dt="2025-06-19T13:01:23.092" v="903" actId="179"/>
      <pc:docMkLst>
        <pc:docMk/>
      </pc:docMkLst>
      <pc:sldChg chg="addSp delSp modSp mod">
        <pc:chgData name="Laelia CHAPLART" userId="c79f0414-0294-4c3c-8491-95b5809da211" providerId="ADAL" clId="{5A9DB7F8-7AF8-4352-838E-E34886CD1458}" dt="2025-06-19T11:56:53.098" v="516" actId="14100"/>
        <pc:sldMkLst>
          <pc:docMk/>
          <pc:sldMk cId="0" sldId="256"/>
        </pc:sldMkLst>
        <pc:spChg chg="add del mod">
          <ac:chgData name="Laelia CHAPLART" userId="c79f0414-0294-4c3c-8491-95b5809da211" providerId="ADAL" clId="{5A9DB7F8-7AF8-4352-838E-E34886CD1458}" dt="2025-06-19T11:23:23.698" v="416" actId="478"/>
          <ac:spMkLst>
            <pc:docMk/>
            <pc:sldMk cId="0" sldId="256"/>
            <ac:spMk id="3" creationId="{2D68DA02-E826-02C5-08E1-942C2DC4132C}"/>
          </ac:spMkLst>
        </pc:spChg>
        <pc:spChg chg="mod">
          <ac:chgData name="Laelia CHAPLART" userId="c79f0414-0294-4c3c-8491-95b5809da211" providerId="ADAL" clId="{5A9DB7F8-7AF8-4352-838E-E34886CD1458}" dt="2025-06-19T11:37:00.671" v="484" actId="1076"/>
          <ac:spMkLst>
            <pc:docMk/>
            <pc:sldMk cId="0" sldId="256"/>
            <ac:spMk id="5" creationId="{00000000-0000-0000-0000-000000000000}"/>
          </ac:spMkLst>
        </pc:spChg>
        <pc:spChg chg="add del">
          <ac:chgData name="Laelia CHAPLART" userId="c79f0414-0294-4c3c-8491-95b5809da211" providerId="ADAL" clId="{5A9DB7F8-7AF8-4352-838E-E34886CD1458}" dt="2025-06-19T11:23:32.649" v="418" actId="478"/>
          <ac:spMkLst>
            <pc:docMk/>
            <pc:sldMk cId="0" sldId="256"/>
            <ac:spMk id="6" creationId="{0ED99CDC-2FEF-4516-4EF4-FD5EA3B9E166}"/>
          </ac:spMkLst>
        </pc:spChg>
        <pc:spChg chg="add del mod">
          <ac:chgData name="Laelia CHAPLART" userId="c79f0414-0294-4c3c-8491-95b5809da211" providerId="ADAL" clId="{5A9DB7F8-7AF8-4352-838E-E34886CD1458}" dt="2025-06-19T11:37:07.023" v="496" actId="931"/>
          <ac:spMkLst>
            <pc:docMk/>
            <pc:sldMk cId="0" sldId="256"/>
            <ac:spMk id="14" creationId="{99C1CE03-2575-95D4-72F1-01A256A0773B}"/>
          </ac:spMkLst>
        </pc:spChg>
        <pc:picChg chg="add del mod ord modCrop">
          <ac:chgData name="Laelia CHAPLART" userId="c79f0414-0294-4c3c-8491-95b5809da211" providerId="ADAL" clId="{5A9DB7F8-7AF8-4352-838E-E34886CD1458}" dt="2025-06-19T11:38:03.280" v="497" actId="478"/>
          <ac:picMkLst>
            <pc:docMk/>
            <pc:sldMk cId="0" sldId="256"/>
            <ac:picMk id="8" creationId="{EC550684-D59C-65DD-3E4A-6DA9F6C42720}"/>
          </ac:picMkLst>
        </pc:picChg>
        <pc:picChg chg="add mod">
          <ac:chgData name="Laelia CHAPLART" userId="c79f0414-0294-4c3c-8491-95b5809da211" providerId="ADAL" clId="{5A9DB7F8-7AF8-4352-838E-E34886CD1458}" dt="2025-06-19T11:56:53.098" v="516" actId="14100"/>
          <ac:picMkLst>
            <pc:docMk/>
            <pc:sldMk cId="0" sldId="256"/>
            <ac:picMk id="9" creationId="{6565CE4C-7EAB-65E5-3195-338C7AF8BD80}"/>
          </ac:picMkLst>
        </pc:picChg>
        <pc:picChg chg="add del mod ord modCrop">
          <ac:chgData name="Laelia CHAPLART" userId="c79f0414-0294-4c3c-8491-95b5809da211" providerId="ADAL" clId="{5A9DB7F8-7AF8-4352-838E-E34886CD1458}" dt="2025-06-19T11:28:17.564" v="451" actId="167"/>
          <ac:picMkLst>
            <pc:docMk/>
            <pc:sldMk cId="0" sldId="256"/>
            <ac:picMk id="10" creationId="{8A4402F5-2DBE-CE70-CA22-A4F7C2D5B43A}"/>
          </ac:picMkLst>
        </pc:picChg>
        <pc:picChg chg="add del mod ord">
          <ac:chgData name="Laelia CHAPLART" userId="c79f0414-0294-4c3c-8491-95b5809da211" providerId="ADAL" clId="{5A9DB7F8-7AF8-4352-838E-E34886CD1458}" dt="2025-06-19T11:23:23.698" v="416" actId="478"/>
          <ac:picMkLst>
            <pc:docMk/>
            <pc:sldMk cId="0" sldId="256"/>
            <ac:picMk id="11" creationId="{35CA3BE6-65E9-68B7-A86A-B92AC04BDB36}"/>
          </ac:picMkLst>
        </pc:picChg>
        <pc:picChg chg="add del mod">
          <ac:chgData name="Laelia CHAPLART" userId="c79f0414-0294-4c3c-8491-95b5809da211" providerId="ADAL" clId="{5A9DB7F8-7AF8-4352-838E-E34886CD1458}" dt="2025-06-19T11:37:07.023" v="496" actId="931"/>
          <ac:picMkLst>
            <pc:docMk/>
            <pc:sldMk cId="0" sldId="256"/>
            <ac:picMk id="13" creationId="{80B6DEF6-F019-106E-98E4-C459826D4434}"/>
          </ac:picMkLst>
        </pc:picChg>
        <pc:picChg chg="add del mod ord modCrop">
          <ac:chgData name="Laelia CHAPLART" userId="c79f0414-0294-4c3c-8491-95b5809da211" providerId="ADAL" clId="{5A9DB7F8-7AF8-4352-838E-E34886CD1458}" dt="2025-06-19T11:37:00.776" v="492" actId="22"/>
          <ac:picMkLst>
            <pc:docMk/>
            <pc:sldMk cId="0" sldId="256"/>
            <ac:picMk id="16" creationId="{EA4E71C9-F372-3C38-AEEB-F97D2D6E67FD}"/>
          </ac:picMkLst>
        </pc:picChg>
        <pc:picChg chg="add del mod ord">
          <ac:chgData name="Laelia CHAPLART" userId="c79f0414-0294-4c3c-8491-95b5809da211" providerId="ADAL" clId="{5A9DB7F8-7AF8-4352-838E-E34886CD1458}" dt="2025-06-19T11:37:00.661" v="482" actId="22"/>
          <ac:picMkLst>
            <pc:docMk/>
            <pc:sldMk cId="0" sldId="256"/>
            <ac:picMk id="18" creationId="{8072D07F-26A7-7B69-4D54-CCE3F665BC93}"/>
          </ac:picMkLst>
        </pc:picChg>
        <pc:picChg chg="add del mod ord modCrop">
          <ac:chgData name="Laelia CHAPLART" userId="c79f0414-0294-4c3c-8491-95b5809da211" providerId="ADAL" clId="{5A9DB7F8-7AF8-4352-838E-E34886CD1458}" dt="2025-06-19T11:56:01.048" v="507" actId="478"/>
          <ac:picMkLst>
            <pc:docMk/>
            <pc:sldMk cId="0" sldId="256"/>
            <ac:picMk id="19" creationId="{E271219B-27A1-B319-A28C-28C8140850F3}"/>
          </ac:picMkLst>
        </pc:picChg>
        <pc:picChg chg="add mod ord modCrop">
          <ac:chgData name="Laelia CHAPLART" userId="c79f0414-0294-4c3c-8491-95b5809da211" providerId="ADAL" clId="{5A9DB7F8-7AF8-4352-838E-E34886CD1458}" dt="2025-06-19T11:56:46.775" v="515" actId="732"/>
          <ac:picMkLst>
            <pc:docMk/>
            <pc:sldMk cId="0" sldId="256"/>
            <ac:picMk id="21" creationId="{B61CF232-DA66-99E6-FBF0-C9D0D11DEE3E}"/>
          </ac:picMkLst>
        </pc:picChg>
      </pc:sldChg>
      <pc:sldChg chg="addSp delSp modSp mod">
        <pc:chgData name="Laelia CHAPLART" userId="c79f0414-0294-4c3c-8491-95b5809da211" providerId="ADAL" clId="{5A9DB7F8-7AF8-4352-838E-E34886CD1458}" dt="2025-06-19T12:20:01.745" v="761" actId="17032"/>
        <pc:sldMkLst>
          <pc:docMk/>
          <pc:sldMk cId="0" sldId="257"/>
        </pc:sldMkLst>
        <pc:spChg chg="mod">
          <ac:chgData name="Laelia CHAPLART" userId="c79f0414-0294-4c3c-8491-95b5809da211" providerId="ADAL" clId="{5A9DB7F8-7AF8-4352-838E-E34886CD1458}" dt="2025-06-19T12:19:56.940" v="760" actId="17032"/>
          <ac:spMkLst>
            <pc:docMk/>
            <pc:sldMk cId="0" sldId="257"/>
            <ac:spMk id="2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5:37.015" v="62" actId="403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Laelia CHAPLART" userId="c79f0414-0294-4c3c-8491-95b5809da211" providerId="ADAL" clId="{5A9DB7F8-7AF8-4352-838E-E34886CD1458}" dt="2025-06-19T11:57:45.537" v="525" actId="21"/>
          <ac:spMkLst>
            <pc:docMk/>
            <pc:sldMk cId="0" sldId="257"/>
            <ac:spMk id="5" creationId="{EA68ECB0-476D-0261-FE8B-4D2B6A9BDCA3}"/>
          </ac:spMkLst>
        </pc:spChg>
        <pc:spChg chg="del mod">
          <ac:chgData name="Laelia CHAPLART" userId="c79f0414-0294-4c3c-8491-95b5809da211" providerId="ADAL" clId="{5A9DB7F8-7AF8-4352-838E-E34886CD1458}" dt="2025-06-19T10:58:02.688" v="399" actId="478"/>
          <ac:spMkLst>
            <pc:docMk/>
            <pc:sldMk cId="0" sldId="257"/>
            <ac:spMk id="11" creationId="{00000000-0000-0000-0000-000000000000}"/>
          </ac:spMkLst>
        </pc:spChg>
        <pc:spChg chg="add del mod">
          <ac:chgData name="Laelia CHAPLART" userId="c79f0414-0294-4c3c-8491-95b5809da211" providerId="ADAL" clId="{5A9DB7F8-7AF8-4352-838E-E34886CD1458}" dt="2025-06-19T12:00:10.356" v="559" actId="478"/>
          <ac:spMkLst>
            <pc:docMk/>
            <pc:sldMk cId="0" sldId="257"/>
            <ac:spMk id="12" creationId="{EA68ECB0-476D-0261-FE8B-4D2B6A9BDCA3}"/>
          </ac:spMkLst>
        </pc:spChg>
        <pc:spChg chg="add mod">
          <ac:chgData name="Laelia CHAPLART" userId="c79f0414-0294-4c3c-8491-95b5809da211" providerId="ADAL" clId="{5A9DB7F8-7AF8-4352-838E-E34886CD1458}" dt="2025-06-19T12:20:01.745" v="761" actId="17032"/>
          <ac:spMkLst>
            <pc:docMk/>
            <pc:sldMk cId="0" sldId="257"/>
            <ac:spMk id="13" creationId="{9F68DBC8-FA19-AE67-C526-8D7B5F99E27B}"/>
          </ac:spMkLst>
        </pc:spChg>
        <pc:grpChg chg="del">
          <ac:chgData name="Laelia CHAPLART" userId="c79f0414-0294-4c3c-8491-95b5809da211" providerId="ADAL" clId="{5A9DB7F8-7AF8-4352-838E-E34886CD1458}" dt="2025-06-19T10:57:58.738" v="397" actId="478"/>
          <ac:grpSpMkLst>
            <pc:docMk/>
            <pc:sldMk cId="0" sldId="257"/>
            <ac:grpSpMk id="8" creationId="{00000000-0000-0000-0000-000000000000}"/>
          </ac:grpSpMkLst>
        </pc:grpChg>
        <pc:picChg chg="mod">
          <ac:chgData name="Laelia CHAPLART" userId="c79f0414-0294-4c3c-8491-95b5809da211" providerId="ADAL" clId="{5A9DB7F8-7AF8-4352-838E-E34886CD1458}" dt="2025-06-16T19:05:58.844" v="68" actId="1076"/>
          <ac:picMkLst>
            <pc:docMk/>
            <pc:sldMk cId="0" sldId="257"/>
            <ac:picMk id="7" creationId="{00000000-0000-0000-0000-000000000000}"/>
          </ac:picMkLst>
        </pc:picChg>
      </pc:sldChg>
      <pc:sldChg chg="addSp delSp modSp mod">
        <pc:chgData name="Laelia CHAPLART" userId="c79f0414-0294-4c3c-8491-95b5809da211" providerId="ADAL" clId="{5A9DB7F8-7AF8-4352-838E-E34886CD1458}" dt="2025-06-19T12:19:49.747" v="759" actId="17032"/>
        <pc:sldMkLst>
          <pc:docMk/>
          <pc:sldMk cId="0" sldId="258"/>
        </pc:sldMkLst>
        <pc:spChg chg="mod">
          <ac:chgData name="Laelia CHAPLART" userId="c79f0414-0294-4c3c-8491-95b5809da211" providerId="ADAL" clId="{5A9DB7F8-7AF8-4352-838E-E34886CD1458}" dt="2025-06-18T10:26:54.653" v="325" actId="207"/>
          <ac:spMkLst>
            <pc:docMk/>
            <pc:sldMk cId="0" sldId="258"/>
            <ac:spMk id="6" creationId="{00000000-0000-0000-0000-000000000000}"/>
          </ac:spMkLst>
        </pc:spChg>
        <pc:spChg chg="del">
          <ac:chgData name="Laelia CHAPLART" userId="c79f0414-0294-4c3c-8491-95b5809da211" providerId="ADAL" clId="{5A9DB7F8-7AF8-4352-838E-E34886CD1458}" dt="2025-06-19T10:58:07.084" v="400" actId="478"/>
          <ac:spMkLst>
            <pc:docMk/>
            <pc:sldMk cId="0" sldId="258"/>
            <ac:spMk id="7" creationId="{00000000-0000-0000-0000-000000000000}"/>
          </ac:spMkLst>
        </pc:spChg>
        <pc:spChg chg="add del mod">
          <ac:chgData name="Laelia CHAPLART" userId="c79f0414-0294-4c3c-8491-95b5809da211" providerId="ADAL" clId="{5A9DB7F8-7AF8-4352-838E-E34886CD1458}" dt="2025-06-19T12:00:38.566" v="564" actId="478"/>
          <ac:spMkLst>
            <pc:docMk/>
            <pc:sldMk cId="0" sldId="258"/>
            <ac:spMk id="9" creationId="{B3931442-0FCE-A04D-DAB6-6311BACFCF49}"/>
          </ac:spMkLst>
        </pc:spChg>
        <pc:spChg chg="add mod">
          <ac:chgData name="Laelia CHAPLART" userId="c79f0414-0294-4c3c-8491-95b5809da211" providerId="ADAL" clId="{5A9DB7F8-7AF8-4352-838E-E34886CD1458}" dt="2025-06-19T12:19:49.747" v="759" actId="17032"/>
          <ac:spMkLst>
            <pc:docMk/>
            <pc:sldMk cId="0" sldId="258"/>
            <ac:spMk id="10" creationId="{CB046F7D-35C2-CE66-CA1A-21F313870753}"/>
          </ac:spMkLst>
        </pc:spChg>
      </pc:sldChg>
      <pc:sldChg chg="addSp delSp modSp mod">
        <pc:chgData name="Laelia CHAPLART" userId="c79f0414-0294-4c3c-8491-95b5809da211" providerId="ADAL" clId="{5A9DB7F8-7AF8-4352-838E-E34886CD1458}" dt="2025-06-19T12:19:43.670" v="758" actId="17032"/>
        <pc:sldMkLst>
          <pc:docMk/>
          <pc:sldMk cId="0" sldId="259"/>
        </pc:sldMkLst>
        <pc:spChg chg="mod">
          <ac:chgData name="Laelia CHAPLART" userId="c79f0414-0294-4c3c-8491-95b5809da211" providerId="ADAL" clId="{5A9DB7F8-7AF8-4352-838E-E34886CD1458}" dt="2025-06-18T10:26:58.908" v="326" actId="207"/>
          <ac:spMkLst>
            <pc:docMk/>
            <pc:sldMk cId="0" sldId="259"/>
            <ac:spMk id="4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8T10:26:58.908" v="326" actId="207"/>
          <ac:spMkLst>
            <pc:docMk/>
            <pc:sldMk cId="0" sldId="259"/>
            <ac:spMk id="5" creationId="{00000000-0000-0000-0000-000000000000}"/>
          </ac:spMkLst>
        </pc:spChg>
        <pc:spChg chg="del mod">
          <ac:chgData name="Laelia CHAPLART" userId="c79f0414-0294-4c3c-8491-95b5809da211" providerId="ADAL" clId="{5A9DB7F8-7AF8-4352-838E-E34886CD1458}" dt="2025-06-19T10:58:18.821" v="402" actId="478"/>
          <ac:spMkLst>
            <pc:docMk/>
            <pc:sldMk cId="0" sldId="259"/>
            <ac:spMk id="12" creationId="{00000000-0000-0000-0000-000000000000}"/>
          </ac:spMkLst>
        </pc:spChg>
        <pc:spChg chg="add del mod">
          <ac:chgData name="Laelia CHAPLART" userId="c79f0414-0294-4c3c-8491-95b5809da211" providerId="ADAL" clId="{5A9DB7F8-7AF8-4352-838E-E34886CD1458}" dt="2025-06-19T12:00:50.845" v="568" actId="478"/>
          <ac:spMkLst>
            <pc:docMk/>
            <pc:sldMk cId="0" sldId="259"/>
            <ac:spMk id="14" creationId="{747D32AD-C303-550B-097C-CCAEFD56D9A3}"/>
          </ac:spMkLst>
        </pc:spChg>
        <pc:spChg chg="add mod">
          <ac:chgData name="Laelia CHAPLART" userId="c79f0414-0294-4c3c-8491-95b5809da211" providerId="ADAL" clId="{5A9DB7F8-7AF8-4352-838E-E34886CD1458}" dt="2025-06-19T12:19:43.670" v="758" actId="17032"/>
          <ac:spMkLst>
            <pc:docMk/>
            <pc:sldMk cId="0" sldId="259"/>
            <ac:spMk id="15" creationId="{C4214C26-CA4C-A041-987B-5687E44A6E8E}"/>
          </ac:spMkLst>
        </pc:spChg>
        <pc:grpChg chg="mod">
          <ac:chgData name="Laelia CHAPLART" userId="c79f0414-0294-4c3c-8491-95b5809da211" providerId="ADAL" clId="{5A9DB7F8-7AF8-4352-838E-E34886CD1458}" dt="2025-06-18T10:26:58.908" v="326" actId="207"/>
          <ac:grpSpMkLst>
            <pc:docMk/>
            <pc:sldMk cId="0" sldId="259"/>
            <ac:grpSpMk id="3" creationId="{00000000-0000-0000-0000-000000000000}"/>
          </ac:grpSpMkLst>
        </pc:grpChg>
      </pc:sldChg>
      <pc:sldChg chg="addSp delSp modSp mod">
        <pc:chgData name="Laelia CHAPLART" userId="c79f0414-0294-4c3c-8491-95b5809da211" providerId="ADAL" clId="{5A9DB7F8-7AF8-4352-838E-E34886CD1458}" dt="2025-06-19T12:19:36.230" v="757" actId="17032"/>
        <pc:sldMkLst>
          <pc:docMk/>
          <pc:sldMk cId="0" sldId="260"/>
        </pc:sldMkLst>
        <pc:spChg chg="mod">
          <ac:chgData name="Laelia CHAPLART" userId="c79f0414-0294-4c3c-8491-95b5809da211" providerId="ADAL" clId="{5A9DB7F8-7AF8-4352-838E-E34886CD1458}" dt="2025-06-16T19:06:19.387" v="69" actId="14100"/>
          <ac:spMkLst>
            <pc:docMk/>
            <pc:sldMk cId="0" sldId="260"/>
            <ac:spMk id="5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6:46.552" v="79" actId="2057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6:23.951" v="70" actId="14100"/>
          <ac:spMkLst>
            <pc:docMk/>
            <pc:sldMk cId="0" sldId="260"/>
            <ac:spMk id="17" creationId="{00000000-0000-0000-0000-000000000000}"/>
          </ac:spMkLst>
        </pc:spChg>
        <pc:spChg chg="add del mod">
          <ac:chgData name="Laelia CHAPLART" userId="c79f0414-0294-4c3c-8491-95b5809da211" providerId="ADAL" clId="{5A9DB7F8-7AF8-4352-838E-E34886CD1458}" dt="2025-06-19T12:01:05.085" v="573" actId="478"/>
          <ac:spMkLst>
            <pc:docMk/>
            <pc:sldMk cId="0" sldId="260"/>
            <ac:spMk id="25" creationId="{9E1E65EE-A1AF-5BBE-23FD-BCF5D43C7ACF}"/>
          </ac:spMkLst>
        </pc:spChg>
        <pc:spChg chg="add mod">
          <ac:chgData name="Laelia CHAPLART" userId="c79f0414-0294-4c3c-8491-95b5809da211" providerId="ADAL" clId="{5A9DB7F8-7AF8-4352-838E-E34886CD1458}" dt="2025-06-19T12:19:36.230" v="757" actId="17032"/>
          <ac:spMkLst>
            <pc:docMk/>
            <pc:sldMk cId="0" sldId="260"/>
            <ac:spMk id="26" creationId="{32BA8EA8-75E5-A53B-A0CA-FED43BC61D5D}"/>
          </ac:spMkLst>
        </pc:spChg>
      </pc:sldChg>
      <pc:sldChg chg="addSp delSp modSp mod">
        <pc:chgData name="Laelia CHAPLART" userId="c79f0414-0294-4c3c-8491-95b5809da211" providerId="ADAL" clId="{5A9DB7F8-7AF8-4352-838E-E34886CD1458}" dt="2025-06-19T12:19:25.850" v="756" actId="17032"/>
        <pc:sldMkLst>
          <pc:docMk/>
          <pc:sldMk cId="0" sldId="261"/>
        </pc:sldMkLst>
        <pc:spChg chg="mod">
          <ac:chgData name="Laelia CHAPLART" userId="c79f0414-0294-4c3c-8491-95b5809da211" providerId="ADAL" clId="{5A9DB7F8-7AF8-4352-838E-E34886CD1458}" dt="2025-06-16T19:07:27.655" v="93" actId="207"/>
          <ac:spMkLst>
            <pc:docMk/>
            <pc:sldMk cId="0" sldId="261"/>
            <ac:spMk id="4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7:27.655" v="93" actId="207"/>
          <ac:spMkLst>
            <pc:docMk/>
            <pc:sldMk cId="0" sldId="261"/>
            <ac:spMk id="5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7:27.655" v="93" actId="207"/>
          <ac:spMkLst>
            <pc:docMk/>
            <pc:sldMk cId="0" sldId="261"/>
            <ac:spMk id="7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8:29.046" v="102" actId="1076"/>
          <ac:spMkLst>
            <pc:docMk/>
            <pc:sldMk cId="0" sldId="261"/>
            <ac:spMk id="16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7:42.800" v="94" actId="207"/>
          <ac:spMkLst>
            <pc:docMk/>
            <pc:sldMk cId="0" sldId="261"/>
            <ac:spMk id="29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7:42.800" v="94" actId="207"/>
          <ac:spMkLst>
            <pc:docMk/>
            <pc:sldMk cId="0" sldId="261"/>
            <ac:spMk id="30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7:42.800" v="94" actId="207"/>
          <ac:spMkLst>
            <pc:docMk/>
            <pc:sldMk cId="0" sldId="261"/>
            <ac:spMk id="32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7:46.283" v="95" actId="207"/>
          <ac:spMkLst>
            <pc:docMk/>
            <pc:sldMk cId="0" sldId="261"/>
            <ac:spMk id="41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7:46.283" v="95" actId="207"/>
          <ac:spMkLst>
            <pc:docMk/>
            <pc:sldMk cId="0" sldId="261"/>
            <ac:spMk id="42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7:46.283" v="95" actId="207"/>
          <ac:spMkLst>
            <pc:docMk/>
            <pc:sldMk cId="0" sldId="261"/>
            <ac:spMk id="44" creationId="{00000000-0000-0000-0000-000000000000}"/>
          </ac:spMkLst>
        </pc:spChg>
        <pc:spChg chg="mod topLvl">
          <ac:chgData name="Laelia CHAPLART" userId="c79f0414-0294-4c3c-8491-95b5809da211" providerId="ADAL" clId="{5A9DB7F8-7AF8-4352-838E-E34886CD1458}" dt="2025-06-18T10:27:08.372" v="328" actId="207"/>
          <ac:spMkLst>
            <pc:docMk/>
            <pc:sldMk cId="0" sldId="261"/>
            <ac:spMk id="48" creationId="{00000000-0000-0000-0000-000000000000}"/>
          </ac:spMkLst>
        </pc:spChg>
        <pc:spChg chg="mod topLvl">
          <ac:chgData name="Laelia CHAPLART" userId="c79f0414-0294-4c3c-8491-95b5809da211" providerId="ADAL" clId="{5A9DB7F8-7AF8-4352-838E-E34886CD1458}" dt="2025-06-16T19:08:44.670" v="105" actId="1076"/>
          <ac:spMkLst>
            <pc:docMk/>
            <pc:sldMk cId="0" sldId="261"/>
            <ac:spMk id="49" creationId="{00000000-0000-0000-0000-000000000000}"/>
          </ac:spMkLst>
        </pc:spChg>
        <pc:spChg chg="mod topLvl">
          <ac:chgData name="Laelia CHAPLART" userId="c79f0414-0294-4c3c-8491-95b5809da211" providerId="ADAL" clId="{5A9DB7F8-7AF8-4352-838E-E34886CD1458}" dt="2025-06-16T19:08:20.022" v="100" actId="14100"/>
          <ac:spMkLst>
            <pc:docMk/>
            <pc:sldMk cId="0" sldId="261"/>
            <ac:spMk id="51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08:33.066" v="103" actId="1076"/>
          <ac:spMkLst>
            <pc:docMk/>
            <pc:sldMk cId="0" sldId="261"/>
            <ac:spMk id="52" creationId="{00000000-0000-0000-0000-000000000000}"/>
          </ac:spMkLst>
        </pc:spChg>
        <pc:spChg chg="add del mod">
          <ac:chgData name="Laelia CHAPLART" userId="c79f0414-0294-4c3c-8491-95b5809da211" providerId="ADAL" clId="{5A9DB7F8-7AF8-4352-838E-E34886CD1458}" dt="2025-06-19T12:01:22.172" v="577" actId="478"/>
          <ac:spMkLst>
            <pc:docMk/>
            <pc:sldMk cId="0" sldId="261"/>
            <ac:spMk id="57" creationId="{5004FBBE-6A06-0DED-09EC-400CE0966B3B}"/>
          </ac:spMkLst>
        </pc:spChg>
        <pc:spChg chg="add mod">
          <ac:chgData name="Laelia CHAPLART" userId="c79f0414-0294-4c3c-8491-95b5809da211" providerId="ADAL" clId="{5A9DB7F8-7AF8-4352-838E-E34886CD1458}" dt="2025-06-19T12:19:25.850" v="756" actId="17032"/>
          <ac:spMkLst>
            <pc:docMk/>
            <pc:sldMk cId="0" sldId="261"/>
            <ac:spMk id="58" creationId="{A0588A33-ACC3-79DB-9659-7386B907C421}"/>
          </ac:spMkLst>
        </pc:spChg>
        <pc:grpChg chg="mod">
          <ac:chgData name="Laelia CHAPLART" userId="c79f0414-0294-4c3c-8491-95b5809da211" providerId="ADAL" clId="{5A9DB7F8-7AF8-4352-838E-E34886CD1458}" dt="2025-06-16T19:07:27.655" v="93" actId="207"/>
          <ac:grpSpMkLst>
            <pc:docMk/>
            <pc:sldMk cId="0" sldId="261"/>
            <ac:grpSpMk id="3" creationId="{00000000-0000-0000-0000-000000000000}"/>
          </ac:grpSpMkLst>
        </pc:grpChg>
        <pc:grpChg chg="mod">
          <ac:chgData name="Laelia CHAPLART" userId="c79f0414-0294-4c3c-8491-95b5809da211" providerId="ADAL" clId="{5A9DB7F8-7AF8-4352-838E-E34886CD1458}" dt="2025-06-16T19:08:24.605" v="101" actId="1076"/>
          <ac:grpSpMkLst>
            <pc:docMk/>
            <pc:sldMk cId="0" sldId="261"/>
            <ac:grpSpMk id="11" creationId="{00000000-0000-0000-0000-000000000000}"/>
          </ac:grpSpMkLst>
        </pc:grpChg>
        <pc:grpChg chg="mod">
          <ac:chgData name="Laelia CHAPLART" userId="c79f0414-0294-4c3c-8491-95b5809da211" providerId="ADAL" clId="{5A9DB7F8-7AF8-4352-838E-E34886CD1458}" dt="2025-06-16T19:07:42.800" v="94" actId="207"/>
          <ac:grpSpMkLst>
            <pc:docMk/>
            <pc:sldMk cId="0" sldId="261"/>
            <ac:grpSpMk id="28" creationId="{00000000-0000-0000-0000-000000000000}"/>
          </ac:grpSpMkLst>
        </pc:grpChg>
        <pc:grpChg chg="mod">
          <ac:chgData name="Laelia CHAPLART" userId="c79f0414-0294-4c3c-8491-95b5809da211" providerId="ADAL" clId="{5A9DB7F8-7AF8-4352-838E-E34886CD1458}" dt="2025-06-16T19:07:54.784" v="96" actId="14100"/>
          <ac:grpSpMkLst>
            <pc:docMk/>
            <pc:sldMk cId="0" sldId="261"/>
            <ac:grpSpMk id="34" creationId="{00000000-0000-0000-0000-000000000000}"/>
          </ac:grpSpMkLst>
        </pc:grpChg>
        <pc:grpChg chg="mod">
          <ac:chgData name="Laelia CHAPLART" userId="c79f0414-0294-4c3c-8491-95b5809da211" providerId="ADAL" clId="{5A9DB7F8-7AF8-4352-838E-E34886CD1458}" dt="2025-06-16T19:07:46.283" v="95" actId="207"/>
          <ac:grpSpMkLst>
            <pc:docMk/>
            <pc:sldMk cId="0" sldId="261"/>
            <ac:grpSpMk id="40" creationId="{00000000-0000-0000-0000-000000000000}"/>
          </ac:grpSpMkLst>
        </pc:grpChg>
        <pc:picChg chg="mod">
          <ac:chgData name="Laelia CHAPLART" userId="c79f0414-0294-4c3c-8491-95b5809da211" providerId="ADAL" clId="{5A9DB7F8-7AF8-4352-838E-E34886CD1458}" dt="2025-06-16T19:07:27.655" v="93" actId="207"/>
          <ac:picMkLst>
            <pc:docMk/>
            <pc:sldMk cId="0" sldId="261"/>
            <ac:picMk id="6" creationId="{00000000-0000-0000-0000-000000000000}"/>
          </ac:picMkLst>
        </pc:picChg>
        <pc:picChg chg="mod">
          <ac:chgData name="Laelia CHAPLART" userId="c79f0414-0294-4c3c-8491-95b5809da211" providerId="ADAL" clId="{5A9DB7F8-7AF8-4352-838E-E34886CD1458}" dt="2025-06-16T19:07:42.800" v="94" actId="207"/>
          <ac:picMkLst>
            <pc:docMk/>
            <pc:sldMk cId="0" sldId="261"/>
            <ac:picMk id="31" creationId="{00000000-0000-0000-0000-000000000000}"/>
          </ac:picMkLst>
        </pc:picChg>
        <pc:picChg chg="mod">
          <ac:chgData name="Laelia CHAPLART" userId="c79f0414-0294-4c3c-8491-95b5809da211" providerId="ADAL" clId="{5A9DB7F8-7AF8-4352-838E-E34886CD1458}" dt="2025-06-16T19:07:46.283" v="95" actId="207"/>
          <ac:picMkLst>
            <pc:docMk/>
            <pc:sldMk cId="0" sldId="261"/>
            <ac:picMk id="43" creationId="{00000000-0000-0000-0000-000000000000}"/>
          </ac:picMkLst>
        </pc:picChg>
        <pc:picChg chg="mod topLvl">
          <ac:chgData name="Laelia CHAPLART" userId="c79f0414-0294-4c3c-8491-95b5809da211" providerId="ADAL" clId="{5A9DB7F8-7AF8-4352-838E-E34886CD1458}" dt="2025-06-16T19:08:20.022" v="100" actId="14100"/>
          <ac:picMkLst>
            <pc:docMk/>
            <pc:sldMk cId="0" sldId="261"/>
            <ac:picMk id="47" creationId="{00000000-0000-0000-0000-000000000000}"/>
          </ac:picMkLst>
        </pc:picChg>
        <pc:picChg chg="mod topLvl">
          <ac:chgData name="Laelia CHAPLART" userId="c79f0414-0294-4c3c-8491-95b5809da211" providerId="ADAL" clId="{5A9DB7F8-7AF8-4352-838E-E34886CD1458}" dt="2025-06-16T19:08:20.022" v="100" actId="14100"/>
          <ac:picMkLst>
            <pc:docMk/>
            <pc:sldMk cId="0" sldId="261"/>
            <ac:picMk id="50" creationId="{00000000-0000-0000-0000-000000000000}"/>
          </ac:picMkLst>
        </pc:picChg>
      </pc:sldChg>
      <pc:sldChg chg="addSp delSp modSp mod">
        <pc:chgData name="Laelia CHAPLART" userId="c79f0414-0294-4c3c-8491-95b5809da211" providerId="ADAL" clId="{5A9DB7F8-7AF8-4352-838E-E34886CD1458}" dt="2025-06-19T12:19:19.900" v="755" actId="207"/>
        <pc:sldMkLst>
          <pc:docMk/>
          <pc:sldMk cId="0" sldId="262"/>
        </pc:sldMkLst>
        <pc:spChg chg="mod">
          <ac:chgData name="Laelia CHAPLART" userId="c79f0414-0294-4c3c-8491-95b5809da211" providerId="ADAL" clId="{5A9DB7F8-7AF8-4352-838E-E34886CD1458}" dt="2025-06-16T19:10:15.279" v="115" actId="20577"/>
          <ac:spMkLst>
            <pc:docMk/>
            <pc:sldMk cId="0" sldId="262"/>
            <ac:spMk id="5" creationId="{00000000-0000-0000-0000-000000000000}"/>
          </ac:spMkLst>
        </pc:spChg>
        <pc:spChg chg="del mod topLvl">
          <ac:chgData name="Laelia CHAPLART" userId="c79f0414-0294-4c3c-8491-95b5809da211" providerId="ADAL" clId="{5A9DB7F8-7AF8-4352-838E-E34886CD1458}" dt="2025-06-19T10:58:35.883" v="405" actId="478"/>
          <ac:spMkLst>
            <pc:docMk/>
            <pc:sldMk cId="0" sldId="262"/>
            <ac:spMk id="8" creationId="{00000000-0000-0000-0000-000000000000}"/>
          </ac:spMkLst>
        </pc:spChg>
        <pc:spChg chg="del mod">
          <ac:chgData name="Laelia CHAPLART" userId="c79f0414-0294-4c3c-8491-95b5809da211" providerId="ADAL" clId="{5A9DB7F8-7AF8-4352-838E-E34886CD1458}" dt="2025-06-19T10:58:29.016" v="403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Laelia CHAPLART" userId="c79f0414-0294-4c3c-8491-95b5809da211" providerId="ADAL" clId="{5A9DB7F8-7AF8-4352-838E-E34886CD1458}" dt="2025-06-19T10:58:32.107" v="404" actId="478"/>
          <ac:spMkLst>
            <pc:docMk/>
            <pc:sldMk cId="0" sldId="262"/>
            <ac:spMk id="11" creationId="{00000000-0000-0000-0000-000000000000}"/>
          </ac:spMkLst>
        </pc:spChg>
        <pc:spChg chg="add del mod">
          <ac:chgData name="Laelia CHAPLART" userId="c79f0414-0294-4c3c-8491-95b5809da211" providerId="ADAL" clId="{5A9DB7F8-7AF8-4352-838E-E34886CD1458}" dt="2025-06-19T12:01:30.155" v="581" actId="478"/>
          <ac:spMkLst>
            <pc:docMk/>
            <pc:sldMk cId="0" sldId="262"/>
            <ac:spMk id="13" creationId="{B28F3943-2151-283B-B18C-B72A9319E134}"/>
          </ac:spMkLst>
        </pc:spChg>
        <pc:spChg chg="add mod">
          <ac:chgData name="Laelia CHAPLART" userId="c79f0414-0294-4c3c-8491-95b5809da211" providerId="ADAL" clId="{5A9DB7F8-7AF8-4352-838E-E34886CD1458}" dt="2025-06-19T12:19:19.900" v="755" actId="207"/>
          <ac:spMkLst>
            <pc:docMk/>
            <pc:sldMk cId="0" sldId="262"/>
            <ac:spMk id="14" creationId="{E46EE50E-8C63-99C0-9509-AE48B24A4BD2}"/>
          </ac:spMkLst>
        </pc:spChg>
        <pc:grpChg chg="del mod">
          <ac:chgData name="Laelia CHAPLART" userId="c79f0414-0294-4c3c-8491-95b5809da211" providerId="ADAL" clId="{5A9DB7F8-7AF8-4352-838E-E34886CD1458}" dt="2025-06-19T10:58:35.883" v="405" actId="478"/>
          <ac:grpSpMkLst>
            <pc:docMk/>
            <pc:sldMk cId="0" sldId="262"/>
            <ac:grpSpMk id="6" creationId="{00000000-0000-0000-0000-000000000000}"/>
          </ac:grpSpMkLst>
        </pc:grpChg>
        <pc:picChg chg="mod topLvl">
          <ac:chgData name="Laelia CHAPLART" userId="c79f0414-0294-4c3c-8491-95b5809da211" providerId="ADAL" clId="{5A9DB7F8-7AF8-4352-838E-E34886CD1458}" dt="2025-06-19T10:58:35.883" v="405" actId="478"/>
          <ac:picMkLst>
            <pc:docMk/>
            <pc:sldMk cId="0" sldId="262"/>
            <ac:picMk id="7" creationId="{00000000-0000-0000-0000-000000000000}"/>
          </ac:picMkLst>
        </pc:picChg>
      </pc:sldChg>
      <pc:sldChg chg="addSp delSp modSp mod">
        <pc:chgData name="Laelia CHAPLART" userId="c79f0414-0294-4c3c-8491-95b5809da211" providerId="ADAL" clId="{5A9DB7F8-7AF8-4352-838E-E34886CD1458}" dt="2025-06-19T12:19:07.814" v="753" actId="17032"/>
        <pc:sldMkLst>
          <pc:docMk/>
          <pc:sldMk cId="0" sldId="263"/>
        </pc:sldMkLst>
        <pc:spChg chg="topLvl">
          <ac:chgData name="Laelia CHAPLART" userId="c79f0414-0294-4c3c-8491-95b5809da211" providerId="ADAL" clId="{5A9DB7F8-7AF8-4352-838E-E34886CD1458}" dt="2025-06-18T10:27:25.744" v="334" actId="478"/>
          <ac:spMkLst>
            <pc:docMk/>
            <pc:sldMk cId="0" sldId="263"/>
            <ac:spMk id="6" creationId="{00000000-0000-0000-0000-000000000000}"/>
          </ac:spMkLst>
        </pc:spChg>
        <pc:spChg chg="add del mod">
          <ac:chgData name="Laelia CHAPLART" userId="c79f0414-0294-4c3c-8491-95b5809da211" providerId="ADAL" clId="{5A9DB7F8-7AF8-4352-838E-E34886CD1458}" dt="2025-06-19T12:01:42.005" v="584" actId="478"/>
          <ac:spMkLst>
            <pc:docMk/>
            <pc:sldMk cId="0" sldId="263"/>
            <ac:spMk id="7" creationId="{64046786-8B2C-6D36-3921-0552B7942F25}"/>
          </ac:spMkLst>
        </pc:spChg>
        <pc:spChg chg="add mod">
          <ac:chgData name="Laelia CHAPLART" userId="c79f0414-0294-4c3c-8491-95b5809da211" providerId="ADAL" clId="{5A9DB7F8-7AF8-4352-838E-E34886CD1458}" dt="2025-06-19T12:19:07.814" v="753" actId="17032"/>
          <ac:spMkLst>
            <pc:docMk/>
            <pc:sldMk cId="0" sldId="263"/>
            <ac:spMk id="8" creationId="{F3BD25FF-473D-D5B1-6B5A-912D739B61EA}"/>
          </ac:spMkLst>
        </pc:spChg>
        <pc:spChg chg="mod">
          <ac:chgData name="Laelia CHAPLART" userId="c79f0414-0294-4c3c-8491-95b5809da211" providerId="ADAL" clId="{5A9DB7F8-7AF8-4352-838E-E34886CD1458}" dt="2025-06-19T12:12:29.163" v="705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10:49.960" v="121" actId="14100"/>
          <ac:spMkLst>
            <pc:docMk/>
            <pc:sldMk cId="0" sldId="263"/>
            <ac:spMk id="11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8T10:28:00.053" v="344" actId="107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8T10:27:14.089" v="329" actId="207"/>
          <ac:spMkLst>
            <pc:docMk/>
            <pc:sldMk cId="0" sldId="263"/>
            <ac:spMk id="17" creationId="{00000000-0000-0000-0000-000000000000}"/>
          </ac:spMkLst>
        </pc:spChg>
        <pc:spChg chg="del mod">
          <ac:chgData name="Laelia CHAPLART" userId="c79f0414-0294-4c3c-8491-95b5809da211" providerId="ADAL" clId="{5A9DB7F8-7AF8-4352-838E-E34886CD1458}" dt="2025-06-19T10:58:40.833" v="406" actId="478"/>
          <ac:spMkLst>
            <pc:docMk/>
            <pc:sldMk cId="0" sldId="263"/>
            <ac:spMk id="19" creationId="{00000000-0000-0000-0000-000000000000}"/>
          </ac:spMkLst>
        </pc:spChg>
        <pc:grpChg chg="del">
          <ac:chgData name="Laelia CHAPLART" userId="c79f0414-0294-4c3c-8491-95b5809da211" providerId="ADAL" clId="{5A9DB7F8-7AF8-4352-838E-E34886CD1458}" dt="2025-06-18T10:27:25.744" v="334" actId="478"/>
          <ac:grpSpMkLst>
            <pc:docMk/>
            <pc:sldMk cId="0" sldId="263"/>
            <ac:grpSpMk id="5" creationId="{00000000-0000-0000-0000-000000000000}"/>
          </ac:grpSpMkLst>
        </pc:grpChg>
        <pc:picChg chg="del">
          <ac:chgData name="Laelia CHAPLART" userId="c79f0414-0294-4c3c-8491-95b5809da211" providerId="ADAL" clId="{5A9DB7F8-7AF8-4352-838E-E34886CD1458}" dt="2025-06-18T10:27:19.413" v="331" actId="478"/>
          <ac:picMkLst>
            <pc:docMk/>
            <pc:sldMk cId="0" sldId="263"/>
            <ac:picMk id="7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8T10:27:20.855" v="332" actId="478"/>
          <ac:picMkLst>
            <pc:docMk/>
            <pc:sldMk cId="0" sldId="263"/>
            <ac:picMk id="8" creationId="{00000000-0000-0000-0000-000000000000}"/>
          </ac:picMkLst>
        </pc:picChg>
        <pc:picChg chg="del topLvl">
          <ac:chgData name="Laelia CHAPLART" userId="c79f0414-0294-4c3c-8491-95b5809da211" providerId="ADAL" clId="{5A9DB7F8-7AF8-4352-838E-E34886CD1458}" dt="2025-06-18T10:27:25.744" v="334" actId="478"/>
          <ac:picMkLst>
            <pc:docMk/>
            <pc:sldMk cId="0" sldId="263"/>
            <ac:picMk id="9" creationId="{00000000-0000-0000-0000-000000000000}"/>
          </ac:picMkLst>
        </pc:picChg>
        <pc:picChg chg="mod">
          <ac:chgData name="Laelia CHAPLART" userId="c79f0414-0294-4c3c-8491-95b5809da211" providerId="ADAL" clId="{5A9DB7F8-7AF8-4352-838E-E34886CD1458}" dt="2025-06-16T19:10:42.627" v="120" actId="1076"/>
          <ac:picMkLst>
            <pc:docMk/>
            <pc:sldMk cId="0" sldId="263"/>
            <ac:picMk id="18" creationId="{00000000-0000-0000-0000-000000000000}"/>
          </ac:picMkLst>
        </pc:picChg>
      </pc:sldChg>
      <pc:sldChg chg="addSp delSp modSp mod">
        <pc:chgData name="Laelia CHAPLART" userId="c79f0414-0294-4c3c-8491-95b5809da211" providerId="ADAL" clId="{5A9DB7F8-7AF8-4352-838E-E34886CD1458}" dt="2025-06-19T12:18:58.430" v="752" actId="17032"/>
        <pc:sldMkLst>
          <pc:docMk/>
          <pc:sldMk cId="0" sldId="264"/>
        </pc:sldMkLst>
        <pc:spChg chg="mod">
          <ac:chgData name="Laelia CHAPLART" userId="c79f0414-0294-4c3c-8491-95b5809da211" providerId="ADAL" clId="{5A9DB7F8-7AF8-4352-838E-E34886CD1458}" dt="2025-06-18T10:28:03.545" v="345" actId="207"/>
          <ac:spMkLst>
            <pc:docMk/>
            <pc:sldMk cId="0" sldId="264"/>
            <ac:spMk id="3" creationId="{00000000-0000-0000-0000-000000000000}"/>
          </ac:spMkLst>
        </pc:spChg>
        <pc:spChg chg="add del mod">
          <ac:chgData name="Laelia CHAPLART" userId="c79f0414-0294-4c3c-8491-95b5809da211" providerId="ADAL" clId="{5A9DB7F8-7AF8-4352-838E-E34886CD1458}" dt="2025-06-19T11:59:50.707" v="557" actId="478"/>
          <ac:spMkLst>
            <pc:docMk/>
            <pc:sldMk cId="0" sldId="264"/>
            <ac:spMk id="7" creationId="{7CA7DFBC-F166-E494-CA4C-58C7C52DF0F4}"/>
          </ac:spMkLst>
        </pc:spChg>
        <pc:spChg chg="add mod">
          <ac:chgData name="Laelia CHAPLART" userId="c79f0414-0294-4c3c-8491-95b5809da211" providerId="ADAL" clId="{5A9DB7F8-7AF8-4352-838E-E34886CD1458}" dt="2025-06-19T12:18:58.430" v="752" actId="17032"/>
          <ac:spMkLst>
            <pc:docMk/>
            <pc:sldMk cId="0" sldId="264"/>
            <ac:spMk id="8" creationId="{C5FDC3E3-A032-3971-2089-01981B8E30B5}"/>
          </ac:spMkLst>
        </pc:spChg>
      </pc:sldChg>
      <pc:sldChg chg="addSp delSp modSp mod">
        <pc:chgData name="Laelia CHAPLART" userId="c79f0414-0294-4c3c-8491-95b5809da211" providerId="ADAL" clId="{5A9DB7F8-7AF8-4352-838E-E34886CD1458}" dt="2025-06-19T12:18:50.714" v="751" actId="17032"/>
        <pc:sldMkLst>
          <pc:docMk/>
          <pc:sldMk cId="0" sldId="265"/>
        </pc:sldMkLst>
        <pc:spChg chg="topLvl">
          <ac:chgData name="Laelia CHAPLART" userId="c79f0414-0294-4c3c-8491-95b5809da211" providerId="ADAL" clId="{5A9DB7F8-7AF8-4352-838E-E34886CD1458}" dt="2025-06-18T10:28:38.937" v="353" actId="478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8:50.714" v="751" actId="17032"/>
          <ac:spMkLst>
            <pc:docMk/>
            <pc:sldMk cId="0" sldId="265"/>
            <ac:spMk id="4" creationId="{5816F648-6ACD-80E6-71A9-B5D5F68E422F}"/>
          </ac:spMkLst>
        </pc:spChg>
        <pc:spChg chg="ord">
          <ac:chgData name="Laelia CHAPLART" userId="c79f0414-0294-4c3c-8491-95b5809da211" providerId="ADAL" clId="{5A9DB7F8-7AF8-4352-838E-E34886CD1458}" dt="2025-06-18T10:28:33.035" v="350" actId="167"/>
          <ac:spMkLst>
            <pc:docMk/>
            <pc:sldMk cId="0" sldId="265"/>
            <ac:spMk id="7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12:35.901" v="125" actId="115"/>
          <ac:spMkLst>
            <pc:docMk/>
            <pc:sldMk cId="0" sldId="265"/>
            <ac:spMk id="8" creationId="{00000000-0000-0000-0000-000000000000}"/>
          </ac:spMkLst>
        </pc:spChg>
        <pc:spChg chg="topLvl">
          <ac:chgData name="Laelia CHAPLART" userId="c79f0414-0294-4c3c-8491-95b5809da211" providerId="ADAL" clId="{5A9DB7F8-7AF8-4352-838E-E34886CD1458}" dt="2025-06-18T10:28:49.352" v="356" actId="478"/>
          <ac:spMkLst>
            <pc:docMk/>
            <pc:sldMk cId="0" sldId="265"/>
            <ac:spMk id="10" creationId="{00000000-0000-0000-0000-000000000000}"/>
          </ac:spMkLst>
        </pc:spChg>
        <pc:spChg chg="mod ord">
          <ac:chgData name="Laelia CHAPLART" userId="c79f0414-0294-4c3c-8491-95b5809da211" providerId="ADAL" clId="{5A9DB7F8-7AF8-4352-838E-E34886CD1458}" dt="2025-06-18T10:28:45.185" v="354" actId="167"/>
          <ac:spMkLst>
            <pc:docMk/>
            <pc:sldMk cId="0" sldId="265"/>
            <ac:spMk id="13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2:12:45.133" v="706" actId="1076"/>
          <ac:spMkLst>
            <pc:docMk/>
            <pc:sldMk cId="0" sldId="265"/>
            <ac:spMk id="14" creationId="{00000000-0000-0000-0000-000000000000}"/>
          </ac:spMkLst>
        </pc:spChg>
        <pc:spChg chg="topLvl">
          <ac:chgData name="Laelia CHAPLART" userId="c79f0414-0294-4c3c-8491-95b5809da211" providerId="ADAL" clId="{5A9DB7F8-7AF8-4352-838E-E34886CD1458}" dt="2025-06-18T10:28:15.554" v="348" actId="478"/>
          <ac:spMkLst>
            <pc:docMk/>
            <pc:sldMk cId="0" sldId="265"/>
            <ac:spMk id="17" creationId="{00000000-0000-0000-0000-000000000000}"/>
          </ac:spMkLst>
        </pc:spChg>
        <pc:spChg chg="ord">
          <ac:chgData name="Laelia CHAPLART" userId="c79f0414-0294-4c3c-8491-95b5809da211" providerId="ADAL" clId="{5A9DB7F8-7AF8-4352-838E-E34886CD1458}" dt="2025-06-18T10:28:10.369" v="346" actId="167"/>
          <ac:spMkLst>
            <pc:docMk/>
            <pc:sldMk cId="0" sldId="265"/>
            <ac:spMk id="20" creationId="{00000000-0000-0000-0000-000000000000}"/>
          </ac:spMkLst>
        </pc:spChg>
        <pc:grpChg chg="del ord">
          <ac:chgData name="Laelia CHAPLART" userId="c79f0414-0294-4c3c-8491-95b5809da211" providerId="ADAL" clId="{5A9DB7F8-7AF8-4352-838E-E34886CD1458}" dt="2025-06-18T10:28:38.937" v="353" actId="478"/>
          <ac:grpSpMkLst>
            <pc:docMk/>
            <pc:sldMk cId="0" sldId="265"/>
            <ac:grpSpMk id="2" creationId="{00000000-0000-0000-0000-000000000000}"/>
          </ac:grpSpMkLst>
        </pc:grpChg>
        <pc:grpChg chg="del mod">
          <ac:chgData name="Laelia CHAPLART" userId="c79f0414-0294-4c3c-8491-95b5809da211" providerId="ADAL" clId="{5A9DB7F8-7AF8-4352-838E-E34886CD1458}" dt="2025-06-18T10:28:49.352" v="356" actId="478"/>
          <ac:grpSpMkLst>
            <pc:docMk/>
            <pc:sldMk cId="0" sldId="265"/>
            <ac:grpSpMk id="9" creationId="{00000000-0000-0000-0000-000000000000}"/>
          </ac:grpSpMkLst>
        </pc:grpChg>
        <pc:grpChg chg="del">
          <ac:chgData name="Laelia CHAPLART" userId="c79f0414-0294-4c3c-8491-95b5809da211" providerId="ADAL" clId="{5A9DB7F8-7AF8-4352-838E-E34886CD1458}" dt="2025-06-18T10:28:15.554" v="348" actId="478"/>
          <ac:grpSpMkLst>
            <pc:docMk/>
            <pc:sldMk cId="0" sldId="265"/>
            <ac:grpSpMk id="16" creationId="{00000000-0000-0000-0000-000000000000}"/>
          </ac:grpSpMkLst>
        </pc:grpChg>
        <pc:picChg chg="del">
          <ac:chgData name="Laelia CHAPLART" userId="c79f0414-0294-4c3c-8491-95b5809da211" providerId="ADAL" clId="{5A9DB7F8-7AF8-4352-838E-E34886CD1458}" dt="2025-06-18T10:28:35.802" v="351" actId="478"/>
          <ac:picMkLst>
            <pc:docMk/>
            <pc:sldMk cId="0" sldId="265"/>
            <ac:picMk id="4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8T10:28:37.451" v="352" actId="478"/>
          <ac:picMkLst>
            <pc:docMk/>
            <pc:sldMk cId="0" sldId="265"/>
            <ac:picMk id="5" creationId="{00000000-0000-0000-0000-000000000000}"/>
          </ac:picMkLst>
        </pc:picChg>
        <pc:picChg chg="del topLvl">
          <ac:chgData name="Laelia CHAPLART" userId="c79f0414-0294-4c3c-8491-95b5809da211" providerId="ADAL" clId="{5A9DB7F8-7AF8-4352-838E-E34886CD1458}" dt="2025-06-18T10:28:38.937" v="353" actId="478"/>
          <ac:picMkLst>
            <pc:docMk/>
            <pc:sldMk cId="0" sldId="265"/>
            <ac:picMk id="6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8T10:28:47.558" v="355" actId="478"/>
          <ac:picMkLst>
            <pc:docMk/>
            <pc:sldMk cId="0" sldId="265"/>
            <ac:picMk id="11" creationId="{00000000-0000-0000-0000-000000000000}"/>
          </ac:picMkLst>
        </pc:picChg>
        <pc:picChg chg="del topLvl">
          <ac:chgData name="Laelia CHAPLART" userId="c79f0414-0294-4c3c-8491-95b5809da211" providerId="ADAL" clId="{5A9DB7F8-7AF8-4352-838E-E34886CD1458}" dt="2025-06-18T10:28:49.352" v="356" actId="478"/>
          <ac:picMkLst>
            <pc:docMk/>
            <pc:sldMk cId="0" sldId="265"/>
            <ac:picMk id="12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8T10:28:13.319" v="347" actId="478"/>
          <ac:picMkLst>
            <pc:docMk/>
            <pc:sldMk cId="0" sldId="265"/>
            <ac:picMk id="18" creationId="{00000000-0000-0000-0000-000000000000}"/>
          </ac:picMkLst>
        </pc:picChg>
        <pc:picChg chg="del topLvl">
          <ac:chgData name="Laelia CHAPLART" userId="c79f0414-0294-4c3c-8491-95b5809da211" providerId="ADAL" clId="{5A9DB7F8-7AF8-4352-838E-E34886CD1458}" dt="2025-06-18T10:28:15.554" v="348" actId="478"/>
          <ac:picMkLst>
            <pc:docMk/>
            <pc:sldMk cId="0" sldId="265"/>
            <ac:picMk id="19" creationId="{00000000-0000-0000-0000-000000000000}"/>
          </ac:picMkLst>
        </pc:picChg>
      </pc:sldChg>
      <pc:sldChg chg="addSp modSp mod">
        <pc:chgData name="Laelia CHAPLART" userId="c79f0414-0294-4c3c-8491-95b5809da211" providerId="ADAL" clId="{5A9DB7F8-7AF8-4352-838E-E34886CD1458}" dt="2025-06-19T12:18:40.847" v="750" actId="17032"/>
        <pc:sldMkLst>
          <pc:docMk/>
          <pc:sldMk cId="0" sldId="266"/>
        </pc:sldMkLst>
        <pc:spChg chg="mod">
          <ac:chgData name="Laelia CHAPLART" userId="c79f0414-0294-4c3c-8491-95b5809da211" providerId="ADAL" clId="{5A9DB7F8-7AF8-4352-838E-E34886CD1458}" dt="2025-06-18T10:28:56.423" v="357" actId="207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8:40.847" v="750" actId="17032"/>
          <ac:spMkLst>
            <pc:docMk/>
            <pc:sldMk cId="0" sldId="266"/>
            <ac:spMk id="7" creationId="{084C6261-2365-1806-B8B3-6D5268DCF8B7}"/>
          </ac:spMkLst>
        </pc:spChg>
        <pc:picChg chg="mod">
          <ac:chgData name="Laelia CHAPLART" userId="c79f0414-0294-4c3c-8491-95b5809da211" providerId="ADAL" clId="{5A9DB7F8-7AF8-4352-838E-E34886CD1458}" dt="2025-06-16T19:13:01.277" v="128" actId="1076"/>
          <ac:picMkLst>
            <pc:docMk/>
            <pc:sldMk cId="0" sldId="266"/>
            <ac:picMk id="5" creationId="{00000000-0000-0000-0000-000000000000}"/>
          </ac:picMkLst>
        </pc:picChg>
      </pc:sldChg>
      <pc:sldChg chg="addSp delSp modSp mod">
        <pc:chgData name="Laelia CHAPLART" userId="c79f0414-0294-4c3c-8491-95b5809da211" providerId="ADAL" clId="{5A9DB7F8-7AF8-4352-838E-E34886CD1458}" dt="2025-06-19T12:18:29.921" v="749" actId="1076"/>
        <pc:sldMkLst>
          <pc:docMk/>
          <pc:sldMk cId="0" sldId="267"/>
        </pc:sldMkLst>
        <pc:spChg chg="topLvl">
          <ac:chgData name="Laelia CHAPLART" userId="c79f0414-0294-4c3c-8491-95b5809da211" providerId="ADAL" clId="{5A9DB7F8-7AF8-4352-838E-E34886CD1458}" dt="2025-06-18T10:29:07.818" v="359" actId="478"/>
          <ac:spMkLst>
            <pc:docMk/>
            <pc:sldMk cId="0" sldId="267"/>
            <ac:spMk id="3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8:29.921" v="749" actId="1076"/>
          <ac:spMkLst>
            <pc:docMk/>
            <pc:sldMk cId="0" sldId="267"/>
            <ac:spMk id="4" creationId="{B5C8B334-C11A-9EE5-012D-75D9894069D8}"/>
          </ac:spMkLst>
        </pc:spChg>
        <pc:spChg chg="ord">
          <ac:chgData name="Laelia CHAPLART" userId="c79f0414-0294-4c3c-8491-95b5809da211" providerId="ADAL" clId="{5A9DB7F8-7AF8-4352-838E-E34886CD1458}" dt="2025-06-18T10:29:05.701" v="358" actId="167"/>
          <ac:spMkLst>
            <pc:docMk/>
            <pc:sldMk cId="0" sldId="267"/>
            <ac:spMk id="5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16:05.831" v="188" actId="1076"/>
          <ac:spMkLst>
            <pc:docMk/>
            <pc:sldMk cId="0" sldId="267"/>
            <ac:spMk id="15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14:49.760" v="175" actId="1076"/>
          <ac:spMkLst>
            <pc:docMk/>
            <pc:sldMk cId="0" sldId="267"/>
            <ac:spMk id="24" creationId="{00000000-0000-0000-0000-000000000000}"/>
          </ac:spMkLst>
        </pc:spChg>
        <pc:spChg chg="del">
          <ac:chgData name="Laelia CHAPLART" userId="c79f0414-0294-4c3c-8491-95b5809da211" providerId="ADAL" clId="{5A9DB7F8-7AF8-4352-838E-E34886CD1458}" dt="2025-06-19T10:58:56.083" v="407" actId="478"/>
          <ac:spMkLst>
            <pc:docMk/>
            <pc:sldMk cId="0" sldId="267"/>
            <ac:spMk id="34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15:54.800" v="186" actId="207"/>
          <ac:spMkLst>
            <pc:docMk/>
            <pc:sldMk cId="0" sldId="267"/>
            <ac:spMk id="43" creationId="{2BE28415-1F02-1556-465A-CA88397B2563}"/>
          </ac:spMkLst>
        </pc:spChg>
        <pc:spChg chg="mod">
          <ac:chgData name="Laelia CHAPLART" userId="c79f0414-0294-4c3c-8491-95b5809da211" providerId="ADAL" clId="{5A9DB7F8-7AF8-4352-838E-E34886CD1458}" dt="2025-06-16T19:15:36.498" v="182"/>
          <ac:spMkLst>
            <pc:docMk/>
            <pc:sldMk cId="0" sldId="267"/>
            <ac:spMk id="44" creationId="{26ACC5D5-159B-590B-BA9F-E1FE6F5C7C45}"/>
          </ac:spMkLst>
        </pc:spChg>
        <pc:spChg chg="mod">
          <ac:chgData name="Laelia CHAPLART" userId="c79f0414-0294-4c3c-8491-95b5809da211" providerId="ADAL" clId="{5A9DB7F8-7AF8-4352-838E-E34886CD1458}" dt="2025-06-16T19:15:58.609" v="187" actId="207"/>
          <ac:spMkLst>
            <pc:docMk/>
            <pc:sldMk cId="0" sldId="267"/>
            <ac:spMk id="45" creationId="{13DC9E5A-FBFE-989E-5298-986BBF442635}"/>
          </ac:spMkLst>
        </pc:spChg>
        <pc:spChg chg="mod">
          <ac:chgData name="Laelia CHAPLART" userId="c79f0414-0294-4c3c-8491-95b5809da211" providerId="ADAL" clId="{5A9DB7F8-7AF8-4352-838E-E34886CD1458}" dt="2025-06-16T19:15:36.498" v="182"/>
          <ac:spMkLst>
            <pc:docMk/>
            <pc:sldMk cId="0" sldId="267"/>
            <ac:spMk id="46" creationId="{C06BE2D8-FDF4-167B-589B-492EAB1890A1}"/>
          </ac:spMkLst>
        </pc:spChg>
        <pc:spChg chg="mod">
          <ac:chgData name="Laelia CHAPLART" userId="c79f0414-0294-4c3c-8491-95b5809da211" providerId="ADAL" clId="{5A9DB7F8-7AF8-4352-838E-E34886CD1458}" dt="2025-06-16T19:15:36.498" v="182"/>
          <ac:spMkLst>
            <pc:docMk/>
            <pc:sldMk cId="0" sldId="267"/>
            <ac:spMk id="48" creationId="{12A78821-1A46-1909-F4BA-0DA58D9C5022}"/>
          </ac:spMkLst>
        </pc:spChg>
        <pc:spChg chg="mod topLvl">
          <ac:chgData name="Laelia CHAPLART" userId="c79f0414-0294-4c3c-8491-95b5809da211" providerId="ADAL" clId="{5A9DB7F8-7AF8-4352-838E-E34886CD1458}" dt="2025-06-16T19:17:09.472" v="201" actId="14100"/>
          <ac:spMkLst>
            <pc:docMk/>
            <pc:sldMk cId="0" sldId="267"/>
            <ac:spMk id="50" creationId="{1247E643-2496-9E96-DD6F-10C9E0B40CEC}"/>
          </ac:spMkLst>
        </pc:spChg>
        <pc:spChg chg="mod topLvl">
          <ac:chgData name="Laelia CHAPLART" userId="c79f0414-0294-4c3c-8491-95b5809da211" providerId="ADAL" clId="{5A9DB7F8-7AF8-4352-838E-E34886CD1458}" dt="2025-06-16T19:17:01.364" v="200" actId="14100"/>
          <ac:spMkLst>
            <pc:docMk/>
            <pc:sldMk cId="0" sldId="267"/>
            <ac:spMk id="53" creationId="{CBABD1B0-59D0-6687-F847-FB9C2D566C2C}"/>
          </ac:spMkLst>
        </pc:spChg>
        <pc:grpChg chg="del">
          <ac:chgData name="Laelia CHAPLART" userId="c79f0414-0294-4c3c-8491-95b5809da211" providerId="ADAL" clId="{5A9DB7F8-7AF8-4352-838E-E34886CD1458}" dt="2025-06-18T10:29:07.818" v="359" actId="478"/>
          <ac:grpSpMkLst>
            <pc:docMk/>
            <pc:sldMk cId="0" sldId="267"/>
            <ac:grpSpMk id="2" creationId="{00000000-0000-0000-0000-000000000000}"/>
          </ac:grpSpMkLst>
        </pc:grpChg>
        <pc:grpChg chg="add mod">
          <ac:chgData name="Laelia CHAPLART" userId="c79f0414-0294-4c3c-8491-95b5809da211" providerId="ADAL" clId="{5A9DB7F8-7AF8-4352-838E-E34886CD1458}" dt="2025-06-16T19:16:39.308" v="194" actId="14100"/>
          <ac:grpSpMkLst>
            <pc:docMk/>
            <pc:sldMk cId="0" sldId="267"/>
            <ac:grpSpMk id="42" creationId="{453A3066-9AE5-FB6F-857B-8DD23EE72360}"/>
          </ac:grpSpMkLst>
        </pc:grpChg>
        <pc:picChg chg="del topLvl">
          <ac:chgData name="Laelia CHAPLART" userId="c79f0414-0294-4c3c-8491-95b5809da211" providerId="ADAL" clId="{5A9DB7F8-7AF8-4352-838E-E34886CD1458}" dt="2025-06-18T10:29:07.818" v="359" actId="478"/>
          <ac:picMkLst>
            <pc:docMk/>
            <pc:sldMk cId="0" sldId="267"/>
            <ac:picMk id="4" creationId="{00000000-0000-0000-0000-000000000000}"/>
          </ac:picMkLst>
        </pc:picChg>
      </pc:sldChg>
      <pc:sldChg chg="addSp delSp modSp mod">
        <pc:chgData name="Laelia CHAPLART" userId="c79f0414-0294-4c3c-8491-95b5809da211" providerId="ADAL" clId="{5A9DB7F8-7AF8-4352-838E-E34886CD1458}" dt="2025-06-19T12:18:16.896" v="747" actId="17032"/>
        <pc:sldMkLst>
          <pc:docMk/>
          <pc:sldMk cId="0" sldId="268"/>
        </pc:sldMkLst>
        <pc:spChg chg="add mod">
          <ac:chgData name="Laelia CHAPLART" userId="c79f0414-0294-4c3c-8491-95b5809da211" providerId="ADAL" clId="{5A9DB7F8-7AF8-4352-838E-E34886CD1458}" dt="2025-06-19T12:18:16.896" v="747" actId="17032"/>
          <ac:spMkLst>
            <pc:docMk/>
            <pc:sldMk cId="0" sldId="268"/>
            <ac:spMk id="6" creationId="{E682ACA4-8FA4-FB32-03E2-3BBF502957F4}"/>
          </ac:spMkLst>
        </pc:spChg>
        <pc:spChg chg="mod">
          <ac:chgData name="Laelia CHAPLART" userId="c79f0414-0294-4c3c-8491-95b5809da211" providerId="ADAL" clId="{5A9DB7F8-7AF8-4352-838E-E34886CD1458}" dt="2025-06-18T10:29:29.501" v="366" actId="1076"/>
          <ac:spMkLst>
            <pc:docMk/>
            <pc:sldMk cId="0" sldId="268"/>
            <ac:spMk id="14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2:13:40.403" v="716" actId="14838"/>
          <ac:spMkLst>
            <pc:docMk/>
            <pc:sldMk cId="0" sldId="268"/>
            <ac:spMk id="18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8T10:37:27.836" v="388" actId="403"/>
          <ac:spMkLst>
            <pc:docMk/>
            <pc:sldMk cId="0" sldId="268"/>
            <ac:spMk id="23" creationId="{00000000-0000-0000-0000-000000000000}"/>
          </ac:spMkLst>
        </pc:spChg>
        <pc:spChg chg="mod ord">
          <ac:chgData name="Laelia CHAPLART" userId="c79f0414-0294-4c3c-8491-95b5809da211" providerId="ADAL" clId="{5A9DB7F8-7AF8-4352-838E-E34886CD1458}" dt="2025-06-19T12:14:51.192" v="723" actId="404"/>
          <ac:spMkLst>
            <pc:docMk/>
            <pc:sldMk cId="0" sldId="268"/>
            <ac:spMk id="25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8T10:37:38.932" v="396" actId="403"/>
          <ac:spMkLst>
            <pc:docMk/>
            <pc:sldMk cId="0" sldId="268"/>
            <ac:spMk id="27" creationId="{00000000-0000-0000-0000-000000000000}"/>
          </ac:spMkLst>
        </pc:spChg>
        <pc:spChg chg="ord">
          <ac:chgData name="Laelia CHAPLART" userId="c79f0414-0294-4c3c-8491-95b5809da211" providerId="ADAL" clId="{5A9DB7F8-7AF8-4352-838E-E34886CD1458}" dt="2025-06-18T10:29:33.901" v="367" actId="167"/>
          <ac:spMkLst>
            <pc:docMk/>
            <pc:sldMk cId="0" sldId="268"/>
            <ac:spMk id="29" creationId="{00000000-0000-0000-0000-000000000000}"/>
          </ac:spMkLst>
        </pc:spChg>
        <pc:spChg chg="del">
          <ac:chgData name="Laelia CHAPLART" userId="c79f0414-0294-4c3c-8491-95b5809da211" providerId="ADAL" clId="{5A9DB7F8-7AF8-4352-838E-E34886CD1458}" dt="2025-06-19T10:58:59.416" v="408" actId="478"/>
          <ac:spMkLst>
            <pc:docMk/>
            <pc:sldMk cId="0" sldId="268"/>
            <ac:spMk id="37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8T10:37:09.581" v="379"/>
          <ac:spMkLst>
            <pc:docMk/>
            <pc:sldMk cId="0" sldId="268"/>
            <ac:spMk id="39" creationId="{AAE92C39-0B4C-720F-E00B-5B93C2B9019E}"/>
          </ac:spMkLst>
        </pc:spChg>
        <pc:spChg chg="mod">
          <ac:chgData name="Laelia CHAPLART" userId="c79f0414-0294-4c3c-8491-95b5809da211" providerId="ADAL" clId="{5A9DB7F8-7AF8-4352-838E-E34886CD1458}" dt="2025-06-18T10:37:09.581" v="379"/>
          <ac:spMkLst>
            <pc:docMk/>
            <pc:sldMk cId="0" sldId="268"/>
            <ac:spMk id="40" creationId="{F1E34949-B66C-5CA6-EB54-E4812BEDEA3C}"/>
          </ac:spMkLst>
        </pc:spChg>
        <pc:spChg chg="mod">
          <ac:chgData name="Laelia CHAPLART" userId="c79f0414-0294-4c3c-8491-95b5809da211" providerId="ADAL" clId="{5A9DB7F8-7AF8-4352-838E-E34886CD1458}" dt="2025-06-18T10:37:09.581" v="379"/>
          <ac:spMkLst>
            <pc:docMk/>
            <pc:sldMk cId="0" sldId="268"/>
            <ac:spMk id="41" creationId="{9C34A5AC-ED23-1EDA-7DC0-73D42AC422CD}"/>
          </ac:spMkLst>
        </pc:spChg>
        <pc:spChg chg="mod">
          <ac:chgData name="Laelia CHAPLART" userId="c79f0414-0294-4c3c-8491-95b5809da211" providerId="ADAL" clId="{5A9DB7F8-7AF8-4352-838E-E34886CD1458}" dt="2025-06-18T10:37:09.581" v="379"/>
          <ac:spMkLst>
            <pc:docMk/>
            <pc:sldMk cId="0" sldId="268"/>
            <ac:spMk id="42" creationId="{83A89F0C-A51F-A87D-6D4E-3C18B431EA39}"/>
          </ac:spMkLst>
        </pc:spChg>
        <pc:grpChg chg="mod">
          <ac:chgData name="Laelia CHAPLART" userId="c79f0414-0294-4c3c-8491-95b5809da211" providerId="ADAL" clId="{5A9DB7F8-7AF8-4352-838E-E34886CD1458}" dt="2025-06-18T10:37:02.031" v="378" actId="1076"/>
          <ac:grpSpMkLst>
            <pc:docMk/>
            <pc:sldMk cId="0" sldId="268"/>
            <ac:grpSpMk id="19" creationId="{00000000-0000-0000-0000-000000000000}"/>
          </ac:grpSpMkLst>
        </pc:grpChg>
        <pc:grpChg chg="add del mod">
          <ac:chgData name="Laelia CHAPLART" userId="c79f0414-0294-4c3c-8491-95b5809da211" providerId="ADAL" clId="{5A9DB7F8-7AF8-4352-838E-E34886CD1458}" dt="2025-06-18T10:37:12.765" v="380" actId="478"/>
          <ac:grpSpMkLst>
            <pc:docMk/>
            <pc:sldMk cId="0" sldId="268"/>
            <ac:grpSpMk id="38" creationId="{8524598A-1CDB-CA1D-E6A1-5B8EDA6F0B43}"/>
          </ac:grpSpMkLst>
        </pc:grpChg>
        <pc:picChg chg="del">
          <ac:chgData name="Laelia CHAPLART" userId="c79f0414-0294-4c3c-8491-95b5809da211" providerId="ADAL" clId="{5A9DB7F8-7AF8-4352-838E-E34886CD1458}" dt="2025-06-18T10:29:21.003" v="363" actId="478"/>
          <ac:picMkLst>
            <pc:docMk/>
            <pc:sldMk cId="0" sldId="268"/>
            <ac:picMk id="4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8T10:29:19.869" v="362" actId="478"/>
          <ac:picMkLst>
            <pc:docMk/>
            <pc:sldMk cId="0" sldId="268"/>
            <ac:picMk id="6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8T10:29:37.151" v="369" actId="478"/>
          <ac:picMkLst>
            <pc:docMk/>
            <pc:sldMk cId="0" sldId="268"/>
            <ac:picMk id="9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8T10:29:35.802" v="368" actId="478"/>
          <ac:picMkLst>
            <pc:docMk/>
            <pc:sldMk cId="0" sldId="268"/>
            <ac:picMk id="10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8T10:29:26.668" v="365" actId="478"/>
          <ac:picMkLst>
            <pc:docMk/>
            <pc:sldMk cId="0" sldId="268"/>
            <ac:picMk id="13" creationId="{00000000-0000-0000-0000-000000000000}"/>
          </ac:picMkLst>
        </pc:picChg>
        <pc:picChg chg="mod">
          <ac:chgData name="Laelia CHAPLART" userId="c79f0414-0294-4c3c-8491-95b5809da211" providerId="ADAL" clId="{5A9DB7F8-7AF8-4352-838E-E34886CD1458}" dt="2025-06-19T12:14:59.077" v="724" actId="14100"/>
          <ac:picMkLst>
            <pc:docMk/>
            <pc:sldMk cId="0" sldId="268"/>
            <ac:picMk id="16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8T10:29:18.275" v="361" actId="478"/>
          <ac:picMkLst>
            <pc:docMk/>
            <pc:sldMk cId="0" sldId="268"/>
            <ac:picMk id="20" creationId="{00000000-0000-0000-0000-000000000000}"/>
          </ac:picMkLst>
        </pc:picChg>
      </pc:sldChg>
      <pc:sldChg chg="addSp modSp mod">
        <pc:chgData name="Laelia CHAPLART" userId="c79f0414-0294-4c3c-8491-95b5809da211" providerId="ADAL" clId="{5A9DB7F8-7AF8-4352-838E-E34886CD1458}" dt="2025-06-19T12:18:10.031" v="746" actId="17032"/>
        <pc:sldMkLst>
          <pc:docMk/>
          <pc:sldMk cId="0" sldId="269"/>
        </pc:sldMkLst>
        <pc:spChg chg="mod">
          <ac:chgData name="Laelia CHAPLART" userId="c79f0414-0294-4c3c-8491-95b5809da211" providerId="ADAL" clId="{5A9DB7F8-7AF8-4352-838E-E34886CD1458}" dt="2025-06-18T10:29:41.974" v="370" actId="207"/>
          <ac:spMkLst>
            <pc:docMk/>
            <pc:sldMk cId="0" sldId="269"/>
            <ac:spMk id="13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8:10.031" v="746" actId="17032"/>
          <ac:spMkLst>
            <pc:docMk/>
            <pc:sldMk cId="0" sldId="269"/>
            <ac:spMk id="15" creationId="{777D386B-7E71-0BA1-0327-1AD5FFD4063B}"/>
          </ac:spMkLst>
        </pc:spChg>
      </pc:sldChg>
      <pc:sldChg chg="addSp modSp mod">
        <pc:chgData name="Laelia CHAPLART" userId="c79f0414-0294-4c3c-8491-95b5809da211" providerId="ADAL" clId="{5A9DB7F8-7AF8-4352-838E-E34886CD1458}" dt="2025-06-19T12:18:01.114" v="745" actId="17032"/>
        <pc:sldMkLst>
          <pc:docMk/>
          <pc:sldMk cId="0" sldId="270"/>
        </pc:sldMkLst>
        <pc:spChg chg="add mod">
          <ac:chgData name="Laelia CHAPLART" userId="c79f0414-0294-4c3c-8491-95b5809da211" providerId="ADAL" clId="{5A9DB7F8-7AF8-4352-838E-E34886CD1458}" dt="2025-06-19T12:18:01.114" v="745" actId="17032"/>
          <ac:spMkLst>
            <pc:docMk/>
            <pc:sldMk cId="0" sldId="270"/>
            <ac:spMk id="6" creationId="{1371690E-8636-2A29-809A-959137408665}"/>
          </ac:spMkLst>
        </pc:spChg>
      </pc:sldChg>
      <pc:sldChg chg="addSp modSp mod">
        <pc:chgData name="Laelia CHAPLART" userId="c79f0414-0294-4c3c-8491-95b5809da211" providerId="ADAL" clId="{5A9DB7F8-7AF8-4352-838E-E34886CD1458}" dt="2025-06-19T12:17:50.601" v="744" actId="17032"/>
        <pc:sldMkLst>
          <pc:docMk/>
          <pc:sldMk cId="0" sldId="271"/>
        </pc:sldMkLst>
        <pc:spChg chg="mod">
          <ac:chgData name="Laelia CHAPLART" userId="c79f0414-0294-4c3c-8491-95b5809da211" providerId="ADAL" clId="{5A9DB7F8-7AF8-4352-838E-E34886CD1458}" dt="2025-06-16T19:17:42.661" v="210" actId="20577"/>
          <ac:spMkLst>
            <pc:docMk/>
            <pc:sldMk cId="0" sldId="271"/>
            <ac:spMk id="8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18:03.048" v="226" actId="20577"/>
          <ac:spMkLst>
            <pc:docMk/>
            <pc:sldMk cId="0" sldId="271"/>
            <ac:spMk id="10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7:50.601" v="744" actId="17032"/>
          <ac:spMkLst>
            <pc:docMk/>
            <pc:sldMk cId="0" sldId="271"/>
            <ac:spMk id="15" creationId="{55A0325A-73B2-EEAD-0C8F-456A0B346B08}"/>
          </ac:spMkLst>
        </pc:spChg>
      </pc:sldChg>
      <pc:sldChg chg="addSp delSp modSp mod">
        <pc:chgData name="Laelia CHAPLART" userId="c79f0414-0294-4c3c-8491-95b5809da211" providerId="ADAL" clId="{5A9DB7F8-7AF8-4352-838E-E34886CD1458}" dt="2025-06-19T12:51:29.161" v="835" actId="1076"/>
        <pc:sldMkLst>
          <pc:docMk/>
          <pc:sldMk cId="0" sldId="272"/>
        </pc:sldMkLst>
        <pc:spChg chg="add mod">
          <ac:chgData name="Laelia CHAPLART" userId="c79f0414-0294-4c3c-8491-95b5809da211" providerId="ADAL" clId="{5A9DB7F8-7AF8-4352-838E-E34886CD1458}" dt="2025-06-19T12:17:42.964" v="743" actId="207"/>
          <ac:spMkLst>
            <pc:docMk/>
            <pc:sldMk cId="0" sldId="272"/>
            <ac:spMk id="14" creationId="{DFF5AC6A-E28C-A89F-418F-EA03B62A4FB9}"/>
          </ac:spMkLst>
        </pc:spChg>
        <pc:picChg chg="del mod">
          <ac:chgData name="Laelia CHAPLART" userId="c79f0414-0294-4c3c-8491-95b5809da211" providerId="ADAL" clId="{5A9DB7F8-7AF8-4352-838E-E34886CD1458}" dt="2025-06-19T12:51:20.675" v="831" actId="478"/>
          <ac:picMkLst>
            <pc:docMk/>
            <pc:sldMk cId="0" sldId="272"/>
            <ac:picMk id="2" creationId="{00000000-0000-0000-0000-000000000000}"/>
          </ac:picMkLst>
        </pc:picChg>
        <pc:picChg chg="add mod">
          <ac:chgData name="Laelia CHAPLART" userId="c79f0414-0294-4c3c-8491-95b5809da211" providerId="ADAL" clId="{5A9DB7F8-7AF8-4352-838E-E34886CD1458}" dt="2025-06-19T12:51:29.161" v="835" actId="1076"/>
          <ac:picMkLst>
            <pc:docMk/>
            <pc:sldMk cId="0" sldId="272"/>
            <ac:picMk id="16" creationId="{2EDC76E5-2358-DCE8-7DBE-85C9C714D6CC}"/>
          </ac:picMkLst>
        </pc:picChg>
      </pc:sldChg>
      <pc:sldChg chg="addSp modSp mod">
        <pc:chgData name="Laelia CHAPLART" userId="c79f0414-0294-4c3c-8491-95b5809da211" providerId="ADAL" clId="{5A9DB7F8-7AF8-4352-838E-E34886CD1458}" dt="2025-06-19T12:15:47.842" v="727" actId="17032"/>
        <pc:sldMkLst>
          <pc:docMk/>
          <pc:sldMk cId="0" sldId="273"/>
        </pc:sldMkLst>
        <pc:spChg chg="add mod">
          <ac:chgData name="Laelia CHAPLART" userId="c79f0414-0294-4c3c-8491-95b5809da211" providerId="ADAL" clId="{5A9DB7F8-7AF8-4352-838E-E34886CD1458}" dt="2025-06-19T12:15:47.842" v="727" actId="17032"/>
          <ac:spMkLst>
            <pc:docMk/>
            <pc:sldMk cId="0" sldId="273"/>
            <ac:spMk id="11" creationId="{BDF81519-C16A-1632-A36B-9BFE5299FD02}"/>
          </ac:spMkLst>
        </pc:spChg>
      </pc:sldChg>
      <pc:sldChg chg="addSp delSp modSp mod">
        <pc:chgData name="Laelia CHAPLART" userId="c79f0414-0294-4c3c-8491-95b5809da211" providerId="ADAL" clId="{5A9DB7F8-7AF8-4352-838E-E34886CD1458}" dt="2025-06-19T13:01:23.092" v="903" actId="179"/>
        <pc:sldMkLst>
          <pc:docMk/>
          <pc:sldMk cId="0" sldId="274"/>
        </pc:sldMkLst>
        <pc:spChg chg="mod">
          <ac:chgData name="Laelia CHAPLART" userId="c79f0414-0294-4c3c-8491-95b5809da211" providerId="ADAL" clId="{5A9DB7F8-7AF8-4352-838E-E34886CD1458}" dt="2025-06-19T13:00:55.527" v="896" actId="1076"/>
          <ac:spMkLst>
            <pc:docMk/>
            <pc:sldMk cId="0" sldId="274"/>
            <ac:spMk id="3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3:01:13.115" v="902" actId="1076"/>
          <ac:spMkLst>
            <pc:docMk/>
            <pc:sldMk cId="0" sldId="274"/>
            <ac:spMk id="17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7:30.472" v="740" actId="17032"/>
          <ac:spMkLst>
            <pc:docMk/>
            <pc:sldMk cId="0" sldId="274"/>
            <ac:spMk id="21" creationId="{41AB0C10-722D-3AE4-ACE4-6C1BA445CBFD}"/>
          </ac:spMkLst>
        </pc:spChg>
        <pc:spChg chg="mod">
          <ac:chgData name="Laelia CHAPLART" userId="c79f0414-0294-4c3c-8491-95b5809da211" providerId="ADAL" clId="{5A9DB7F8-7AF8-4352-838E-E34886CD1458}" dt="2025-06-16T19:19:13.688" v="240" actId="14100"/>
          <ac:spMkLst>
            <pc:docMk/>
            <pc:sldMk cId="0" sldId="274"/>
            <ac:spMk id="25" creationId="{00000000-0000-0000-0000-000000000000}"/>
          </ac:spMkLst>
        </pc:spChg>
        <pc:spChg chg="mod ord">
          <ac:chgData name="Laelia CHAPLART" userId="c79f0414-0294-4c3c-8491-95b5809da211" providerId="ADAL" clId="{5A9DB7F8-7AF8-4352-838E-E34886CD1458}" dt="2025-06-19T13:01:23.092" v="903" actId="179"/>
          <ac:spMkLst>
            <pc:docMk/>
            <pc:sldMk cId="0" sldId="274"/>
            <ac:spMk id="26" creationId="{00000000-0000-0000-0000-000000000000}"/>
          </ac:spMkLst>
        </pc:spChg>
        <pc:spChg chg="del mod">
          <ac:chgData name="Laelia CHAPLART" userId="c79f0414-0294-4c3c-8491-95b5809da211" providerId="ADAL" clId="{5A9DB7F8-7AF8-4352-838E-E34886CD1458}" dt="2025-06-19T13:00:33.482" v="893"/>
          <ac:spMkLst>
            <pc:docMk/>
            <pc:sldMk cId="0" sldId="274"/>
            <ac:spMk id="33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19:01.242" v="238" actId="14100"/>
          <ac:spMkLst>
            <pc:docMk/>
            <pc:sldMk cId="0" sldId="274"/>
            <ac:spMk id="35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19:24.556" v="242" actId="14100"/>
          <ac:spMkLst>
            <pc:docMk/>
            <pc:sldMk cId="0" sldId="274"/>
            <ac:spMk id="36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19:34.715" v="243" actId="1076"/>
          <ac:spMkLst>
            <pc:docMk/>
            <pc:sldMk cId="0" sldId="274"/>
            <ac:spMk id="37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3:00:32.814" v="891" actId="5793"/>
          <ac:spMkLst>
            <pc:docMk/>
            <pc:sldMk cId="0" sldId="274"/>
            <ac:spMk id="39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19:16.837" v="241" actId="14100"/>
          <ac:spMkLst>
            <pc:docMk/>
            <pc:sldMk cId="0" sldId="274"/>
            <ac:spMk id="41" creationId="{00000000-0000-0000-0000-000000000000}"/>
          </ac:spMkLst>
        </pc:spChg>
        <pc:spChg chg="del">
          <ac:chgData name="Laelia CHAPLART" userId="c79f0414-0294-4c3c-8491-95b5809da211" providerId="ADAL" clId="{5A9DB7F8-7AF8-4352-838E-E34886CD1458}" dt="2025-06-19T10:59:10.256" v="409" actId="478"/>
          <ac:spMkLst>
            <pc:docMk/>
            <pc:sldMk cId="0" sldId="274"/>
            <ac:spMk id="43" creationId="{00000000-0000-0000-0000-000000000000}"/>
          </ac:spMkLst>
        </pc:spChg>
        <pc:grpChg chg="add del">
          <ac:chgData name="Laelia CHAPLART" userId="c79f0414-0294-4c3c-8491-95b5809da211" providerId="ADAL" clId="{5A9DB7F8-7AF8-4352-838E-E34886CD1458}" dt="2025-06-19T13:01:04.637" v="900" actId="478"/>
          <ac:grpSpMkLst>
            <pc:docMk/>
            <pc:sldMk cId="0" sldId="274"/>
            <ac:grpSpMk id="5" creationId="{00000000-0000-0000-0000-000000000000}"/>
          </ac:grpSpMkLst>
        </pc:grpChg>
        <pc:grpChg chg="del mod ord">
          <ac:chgData name="Laelia CHAPLART" userId="c79f0414-0294-4c3c-8491-95b5809da211" providerId="ADAL" clId="{5A9DB7F8-7AF8-4352-838E-E34886CD1458}" dt="2025-06-18T10:36:39.701" v="375" actId="478"/>
          <ac:grpSpMkLst>
            <pc:docMk/>
            <pc:sldMk cId="0" sldId="274"/>
            <ac:grpSpMk id="20" creationId="{00000000-0000-0000-0000-000000000000}"/>
          </ac:grpSpMkLst>
        </pc:grpChg>
        <pc:picChg chg="del">
          <ac:chgData name="Laelia CHAPLART" userId="c79f0414-0294-4c3c-8491-95b5809da211" providerId="ADAL" clId="{5A9DB7F8-7AF8-4352-838E-E34886CD1458}" dt="2025-06-19T13:00:48.197" v="895" actId="478"/>
          <ac:picMkLst>
            <pc:docMk/>
            <pc:sldMk cId="0" sldId="274"/>
            <ac:picMk id="2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9T13:01:00.372" v="898" actId="478"/>
          <ac:picMkLst>
            <pc:docMk/>
            <pc:sldMk cId="0" sldId="274"/>
            <ac:picMk id="4" creationId="{00000000-0000-0000-0000-000000000000}"/>
          </ac:picMkLst>
        </pc:picChg>
        <pc:picChg chg="del">
          <ac:chgData name="Laelia CHAPLART" userId="c79f0414-0294-4c3c-8491-95b5809da211" providerId="ADAL" clId="{5A9DB7F8-7AF8-4352-838E-E34886CD1458}" dt="2025-06-19T13:01:06.723" v="901" actId="478"/>
          <ac:picMkLst>
            <pc:docMk/>
            <pc:sldMk cId="0" sldId="274"/>
            <ac:picMk id="7" creationId="{00000000-0000-0000-0000-000000000000}"/>
          </ac:picMkLst>
        </pc:picChg>
      </pc:sldChg>
      <pc:sldChg chg="addSp modSp mod">
        <pc:chgData name="Laelia CHAPLART" userId="c79f0414-0294-4c3c-8491-95b5809da211" providerId="ADAL" clId="{5A9DB7F8-7AF8-4352-838E-E34886CD1458}" dt="2025-06-19T12:17:24.248" v="739" actId="17032"/>
        <pc:sldMkLst>
          <pc:docMk/>
          <pc:sldMk cId="0" sldId="275"/>
        </pc:sldMkLst>
        <pc:spChg chg="mod">
          <ac:chgData name="Laelia CHAPLART" userId="c79f0414-0294-4c3c-8491-95b5809da211" providerId="ADAL" clId="{5A9DB7F8-7AF8-4352-838E-E34886CD1458}" dt="2025-06-16T19:21:32.261" v="246" actId="14100"/>
          <ac:spMkLst>
            <pc:docMk/>
            <pc:sldMk cId="0" sldId="275"/>
            <ac:spMk id="11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7:24.248" v="739" actId="17032"/>
          <ac:spMkLst>
            <pc:docMk/>
            <pc:sldMk cId="0" sldId="275"/>
            <ac:spMk id="16" creationId="{D0CB62C4-5E7F-4DFC-54DA-107C22C9BB7F}"/>
          </ac:spMkLst>
        </pc:spChg>
        <pc:picChg chg="mod">
          <ac:chgData name="Laelia CHAPLART" userId="c79f0414-0294-4c3c-8491-95b5809da211" providerId="ADAL" clId="{5A9DB7F8-7AF8-4352-838E-E34886CD1458}" dt="2025-06-16T19:21:23.421" v="245" actId="1076"/>
          <ac:picMkLst>
            <pc:docMk/>
            <pc:sldMk cId="0" sldId="275"/>
            <ac:picMk id="2" creationId="{00000000-0000-0000-0000-000000000000}"/>
          </ac:picMkLst>
        </pc:picChg>
        <pc:picChg chg="mod">
          <ac:chgData name="Laelia CHAPLART" userId="c79f0414-0294-4c3c-8491-95b5809da211" providerId="ADAL" clId="{5A9DB7F8-7AF8-4352-838E-E34886CD1458}" dt="2025-06-16T19:22:22.448" v="256" actId="1035"/>
          <ac:picMkLst>
            <pc:docMk/>
            <pc:sldMk cId="0" sldId="275"/>
            <ac:picMk id="3" creationId="{00000000-0000-0000-0000-000000000000}"/>
          </ac:picMkLst>
        </pc:picChg>
      </pc:sldChg>
      <pc:sldChg chg="addSp modSp mod">
        <pc:chgData name="Laelia CHAPLART" userId="c79f0414-0294-4c3c-8491-95b5809da211" providerId="ADAL" clId="{5A9DB7F8-7AF8-4352-838E-E34886CD1458}" dt="2025-06-19T12:17:17.051" v="738" actId="17032"/>
        <pc:sldMkLst>
          <pc:docMk/>
          <pc:sldMk cId="0" sldId="276"/>
        </pc:sldMkLst>
        <pc:spChg chg="add mod">
          <ac:chgData name="Laelia CHAPLART" userId="c79f0414-0294-4c3c-8491-95b5809da211" providerId="ADAL" clId="{5A9DB7F8-7AF8-4352-838E-E34886CD1458}" dt="2025-06-19T12:17:17.051" v="738" actId="17032"/>
          <ac:spMkLst>
            <pc:docMk/>
            <pc:sldMk cId="0" sldId="276"/>
            <ac:spMk id="6" creationId="{5ADD0593-A071-1D5B-AE9E-048867991760}"/>
          </ac:spMkLst>
        </pc:spChg>
      </pc:sldChg>
      <pc:sldChg chg="addSp modSp mod">
        <pc:chgData name="Laelia CHAPLART" userId="c79f0414-0294-4c3c-8491-95b5809da211" providerId="ADAL" clId="{5A9DB7F8-7AF8-4352-838E-E34886CD1458}" dt="2025-06-19T12:17:11.176" v="737" actId="17032"/>
        <pc:sldMkLst>
          <pc:docMk/>
          <pc:sldMk cId="0" sldId="277"/>
        </pc:sldMkLst>
        <pc:spChg chg="add mod">
          <ac:chgData name="Laelia CHAPLART" userId="c79f0414-0294-4c3c-8491-95b5809da211" providerId="ADAL" clId="{5A9DB7F8-7AF8-4352-838E-E34886CD1458}" dt="2025-06-19T12:17:11.176" v="737" actId="17032"/>
          <ac:spMkLst>
            <pc:docMk/>
            <pc:sldMk cId="0" sldId="277"/>
            <ac:spMk id="13" creationId="{F60A2535-3CDF-4B0B-8AB2-0DE24E1C8692}"/>
          </ac:spMkLst>
        </pc:spChg>
      </pc:sldChg>
      <pc:sldChg chg="addSp delSp modSp mod">
        <pc:chgData name="Laelia CHAPLART" userId="c79f0414-0294-4c3c-8491-95b5809da211" providerId="ADAL" clId="{5A9DB7F8-7AF8-4352-838E-E34886CD1458}" dt="2025-06-19T12:17:02.948" v="736" actId="17032"/>
        <pc:sldMkLst>
          <pc:docMk/>
          <pc:sldMk cId="0" sldId="278"/>
        </pc:sldMkLst>
        <pc:spChg chg="mod">
          <ac:chgData name="Laelia CHAPLART" userId="c79f0414-0294-4c3c-8491-95b5809da211" providerId="ADAL" clId="{5A9DB7F8-7AF8-4352-838E-E34886CD1458}" dt="2025-06-16T19:23:17.100" v="290" actId="403"/>
          <ac:spMkLst>
            <pc:docMk/>
            <pc:sldMk cId="0" sldId="278"/>
            <ac:spMk id="5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22:55.893" v="273" actId="403"/>
          <ac:spMkLst>
            <pc:docMk/>
            <pc:sldMk cId="0" sldId="278"/>
            <ac:spMk id="21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22:17.237" v="253" actId="208"/>
          <ac:spMkLst>
            <pc:docMk/>
            <pc:sldMk cId="0" sldId="278"/>
            <ac:spMk id="22" creationId="{00000000-0000-0000-0000-000000000000}"/>
          </ac:spMkLst>
        </pc:spChg>
        <pc:spChg chg="del">
          <ac:chgData name="Laelia CHAPLART" userId="c79f0414-0294-4c3c-8491-95b5809da211" providerId="ADAL" clId="{5A9DB7F8-7AF8-4352-838E-E34886CD1458}" dt="2025-06-19T10:59:18.288" v="410" actId="478"/>
          <ac:spMkLst>
            <pc:docMk/>
            <pc:sldMk cId="0" sldId="278"/>
            <ac:spMk id="23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7:02.948" v="736" actId="17032"/>
          <ac:spMkLst>
            <pc:docMk/>
            <pc:sldMk cId="0" sldId="278"/>
            <ac:spMk id="25" creationId="{FFE10DF3-E2A5-02CC-510A-12054B1CED41}"/>
          </ac:spMkLst>
        </pc:spChg>
      </pc:sldChg>
      <pc:sldChg chg="addSp delSp modSp mod">
        <pc:chgData name="Laelia CHAPLART" userId="c79f0414-0294-4c3c-8491-95b5809da211" providerId="ADAL" clId="{5A9DB7F8-7AF8-4352-838E-E34886CD1458}" dt="2025-06-19T12:16:51.236" v="735" actId="207"/>
        <pc:sldMkLst>
          <pc:docMk/>
          <pc:sldMk cId="0" sldId="279"/>
        </pc:sldMkLst>
        <pc:spChg chg="mod">
          <ac:chgData name="Laelia CHAPLART" userId="c79f0414-0294-4c3c-8491-95b5809da211" providerId="ADAL" clId="{5A9DB7F8-7AF8-4352-838E-E34886CD1458}" dt="2025-06-19T12:05:45.459" v="648" actId="1076"/>
          <ac:spMkLst>
            <pc:docMk/>
            <pc:sldMk cId="0" sldId="279"/>
            <ac:spMk id="4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2:05:49.604" v="649" actId="1076"/>
          <ac:spMkLst>
            <pc:docMk/>
            <pc:sldMk cId="0" sldId="279"/>
            <ac:spMk id="5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2:05:57.248" v="653" actId="20577"/>
          <ac:spMkLst>
            <pc:docMk/>
            <pc:sldMk cId="0" sldId="279"/>
            <ac:spMk id="8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2:10:20.314" v="694" actId="1076"/>
          <ac:spMkLst>
            <pc:docMk/>
            <pc:sldMk cId="0" sldId="279"/>
            <ac:spMk id="9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2:10:39.386" v="698" actId="207"/>
          <ac:spMkLst>
            <pc:docMk/>
            <pc:sldMk cId="0" sldId="279"/>
            <ac:spMk id="10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2:10:34.668" v="697" actId="1076"/>
          <ac:spMkLst>
            <pc:docMk/>
            <pc:sldMk cId="0" sldId="279"/>
            <ac:spMk id="11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2:10:47.084" v="700" actId="1076"/>
          <ac:spMkLst>
            <pc:docMk/>
            <pc:sldMk cId="0" sldId="279"/>
            <ac:spMk id="12" creationId="{00000000-0000-0000-0000-000000000000}"/>
          </ac:spMkLst>
        </pc:spChg>
        <pc:spChg chg="del mod">
          <ac:chgData name="Laelia CHAPLART" userId="c79f0414-0294-4c3c-8491-95b5809da211" providerId="ADAL" clId="{5A9DB7F8-7AF8-4352-838E-E34886CD1458}" dt="2025-06-19T10:59:24.718" v="412" actId="478"/>
          <ac:spMkLst>
            <pc:docMk/>
            <pc:sldMk cId="0" sldId="279"/>
            <ac:spMk id="21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6:51.236" v="735" actId="207"/>
          <ac:spMkLst>
            <pc:docMk/>
            <pc:sldMk cId="0" sldId="279"/>
            <ac:spMk id="23" creationId="{2B822050-F43A-B80E-5CB9-81E2D192A944}"/>
          </ac:spMkLst>
        </pc:spChg>
        <pc:picChg chg="mod">
          <ac:chgData name="Laelia CHAPLART" userId="c79f0414-0294-4c3c-8491-95b5809da211" providerId="ADAL" clId="{5A9DB7F8-7AF8-4352-838E-E34886CD1458}" dt="2025-06-19T12:11:27.054" v="703" actId="29295"/>
          <ac:picMkLst>
            <pc:docMk/>
            <pc:sldMk cId="0" sldId="279"/>
            <ac:picMk id="2" creationId="{00000000-0000-0000-0000-000000000000}"/>
          </ac:picMkLst>
        </pc:picChg>
      </pc:sldChg>
      <pc:sldChg chg="addSp delSp modSp mod">
        <pc:chgData name="Laelia CHAPLART" userId="c79f0414-0294-4c3c-8491-95b5809da211" providerId="ADAL" clId="{5A9DB7F8-7AF8-4352-838E-E34886CD1458}" dt="2025-06-19T12:16:36.191" v="733" actId="17032"/>
        <pc:sldMkLst>
          <pc:docMk/>
          <pc:sldMk cId="0" sldId="280"/>
        </pc:sldMkLst>
        <pc:spChg chg="mod">
          <ac:chgData name="Laelia CHAPLART" userId="c79f0414-0294-4c3c-8491-95b5809da211" providerId="ADAL" clId="{5A9DB7F8-7AF8-4352-838E-E34886CD1458}" dt="2025-06-16T19:23:58.158" v="294" actId="14100"/>
          <ac:spMkLst>
            <pc:docMk/>
            <pc:sldMk cId="0" sldId="280"/>
            <ac:spMk id="6" creationId="{00000000-0000-0000-0000-000000000000}"/>
          </ac:spMkLst>
        </pc:spChg>
        <pc:spChg chg="del mod">
          <ac:chgData name="Laelia CHAPLART" userId="c79f0414-0294-4c3c-8491-95b5809da211" providerId="ADAL" clId="{5A9DB7F8-7AF8-4352-838E-E34886CD1458}" dt="2025-06-19T10:59:28.582" v="413" actId="478"/>
          <ac:spMkLst>
            <pc:docMk/>
            <pc:sldMk cId="0" sldId="280"/>
            <ac:spMk id="8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6:36.191" v="733" actId="17032"/>
          <ac:spMkLst>
            <pc:docMk/>
            <pc:sldMk cId="0" sldId="280"/>
            <ac:spMk id="10" creationId="{C1BB12AA-7D7D-B9A5-ADBD-6E30650AB8A4}"/>
          </ac:spMkLst>
        </pc:spChg>
        <pc:picChg chg="mod">
          <ac:chgData name="Laelia CHAPLART" userId="c79f0414-0294-4c3c-8491-95b5809da211" providerId="ADAL" clId="{5A9DB7F8-7AF8-4352-838E-E34886CD1458}" dt="2025-06-16T19:24:10.092" v="296" actId="1076"/>
          <ac:picMkLst>
            <pc:docMk/>
            <pc:sldMk cId="0" sldId="280"/>
            <ac:picMk id="2" creationId="{00000000-0000-0000-0000-000000000000}"/>
          </ac:picMkLst>
        </pc:picChg>
      </pc:sldChg>
      <pc:sldChg chg="addSp modSp mod">
        <pc:chgData name="Laelia CHAPLART" userId="c79f0414-0294-4c3c-8491-95b5809da211" providerId="ADAL" clId="{5A9DB7F8-7AF8-4352-838E-E34886CD1458}" dt="2025-06-19T12:16:25.492" v="732" actId="207"/>
        <pc:sldMkLst>
          <pc:docMk/>
          <pc:sldMk cId="0" sldId="281"/>
        </pc:sldMkLst>
        <pc:spChg chg="mod">
          <ac:chgData name="Laelia CHAPLART" userId="c79f0414-0294-4c3c-8491-95b5809da211" providerId="ADAL" clId="{5A9DB7F8-7AF8-4352-838E-E34886CD1458}" dt="2025-06-16T19:24:48.683" v="314" actId="20577"/>
          <ac:spMkLst>
            <pc:docMk/>
            <pc:sldMk cId="0" sldId="281"/>
            <ac:spMk id="7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6T19:24:39.929" v="310" actId="20577"/>
          <ac:spMkLst>
            <pc:docMk/>
            <pc:sldMk cId="0" sldId="281"/>
            <ac:spMk id="15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16:25.492" v="732" actId="207"/>
          <ac:spMkLst>
            <pc:docMk/>
            <pc:sldMk cId="0" sldId="281"/>
            <ac:spMk id="30" creationId="{15A3DFD3-FBB8-8FE2-B8D2-8FCE52AA8CF1}"/>
          </ac:spMkLst>
        </pc:spChg>
      </pc:sldChg>
      <pc:sldChg chg="addSp delSp modSp del mod setBg setFolMasterObjs">
        <pc:chgData name="Laelia CHAPLART" userId="c79f0414-0294-4c3c-8491-95b5809da211" providerId="ADAL" clId="{5A9DB7F8-7AF8-4352-838E-E34886CD1458}" dt="2025-06-19T12:58:49.033" v="871" actId="47"/>
        <pc:sldMkLst>
          <pc:docMk/>
          <pc:sldMk cId="0" sldId="282"/>
        </pc:sldMkLst>
        <pc:spChg chg="del mod">
          <ac:chgData name="Laelia CHAPLART" userId="c79f0414-0294-4c3c-8491-95b5809da211" providerId="ADAL" clId="{5A9DB7F8-7AF8-4352-838E-E34886CD1458}" dt="2025-06-19T12:58:46.993" v="870" actId="21"/>
          <ac:spMkLst>
            <pc:docMk/>
            <pc:sldMk cId="0" sldId="282"/>
            <ac:spMk id="2" creationId="{00000000-0000-0000-0000-000000000000}"/>
          </ac:spMkLst>
        </pc:spChg>
        <pc:spChg chg="add del mod">
          <ac:chgData name="Laelia CHAPLART" userId="c79f0414-0294-4c3c-8491-95b5809da211" providerId="ADAL" clId="{5A9DB7F8-7AF8-4352-838E-E34886CD1458}" dt="2025-06-19T12:23:23.845" v="792" actId="20577"/>
          <ac:spMkLst>
            <pc:docMk/>
            <pc:sldMk cId="0" sldId="282"/>
            <ac:spMk id="4" creationId="{468E7E94-E844-60E9-42B7-363FB319CA76}"/>
          </ac:spMkLst>
        </pc:spChg>
        <pc:spChg chg="add del mod">
          <ac:chgData name="Laelia CHAPLART" userId="c79f0414-0294-4c3c-8491-95b5809da211" providerId="ADAL" clId="{5A9DB7F8-7AF8-4352-838E-E34886CD1458}" dt="2025-06-19T12:24:29.155" v="807" actId="21"/>
          <ac:spMkLst>
            <pc:docMk/>
            <pc:sldMk cId="0" sldId="282"/>
            <ac:spMk id="7" creationId="{7E5E413A-4E43-D0C2-8A73-B7BE854A477C}"/>
          </ac:spMkLst>
        </pc:spChg>
        <pc:spChg chg="add del">
          <ac:chgData name="Laelia CHAPLART" userId="c79f0414-0294-4c3c-8491-95b5809da211" providerId="ADAL" clId="{5A9DB7F8-7AF8-4352-838E-E34886CD1458}" dt="2025-06-19T12:24:53.107" v="808" actId="26606"/>
          <ac:spMkLst>
            <pc:docMk/>
            <pc:sldMk cId="0" sldId="282"/>
            <ac:spMk id="8" creationId="{B7BD7FCF-A254-4A97-A15C-319B67622677}"/>
          </ac:spMkLst>
        </pc:spChg>
        <pc:spChg chg="add del">
          <ac:chgData name="Laelia CHAPLART" userId="c79f0414-0294-4c3c-8491-95b5809da211" providerId="ADAL" clId="{5A9DB7F8-7AF8-4352-838E-E34886CD1458}" dt="2025-06-19T12:24:53.107" v="808" actId="26606"/>
          <ac:spMkLst>
            <pc:docMk/>
            <pc:sldMk cId="0" sldId="282"/>
            <ac:spMk id="9" creationId="{52FFAF72-6204-4676-9C6F-9A4CC4D91805}"/>
          </ac:spMkLst>
        </pc:spChg>
        <pc:spChg chg="add del mod">
          <ac:chgData name="Laelia CHAPLART" userId="c79f0414-0294-4c3c-8491-95b5809da211" providerId="ADAL" clId="{5A9DB7F8-7AF8-4352-838E-E34886CD1458}" dt="2025-06-19T12:27:10.487" v="821" actId="478"/>
          <ac:spMkLst>
            <pc:docMk/>
            <pc:sldMk cId="0" sldId="282"/>
            <ac:spMk id="10" creationId="{AD0B5E67-74F0-F3BC-3C8E-7B2FCF4E90C7}"/>
          </ac:spMkLst>
        </pc:spChg>
        <pc:spChg chg="add del">
          <ac:chgData name="Laelia CHAPLART" userId="c79f0414-0294-4c3c-8491-95b5809da211" providerId="ADAL" clId="{5A9DB7F8-7AF8-4352-838E-E34886CD1458}" dt="2025-06-19T12:22:29.458" v="788" actId="26606"/>
          <ac:spMkLst>
            <pc:docMk/>
            <pc:sldMk cId="0" sldId="282"/>
            <ac:spMk id="11" creationId="{DF05ACD0-FF4A-4F8F-B5C5-6A4EBD0D1B38}"/>
          </ac:spMkLst>
        </pc:spChg>
        <pc:spChg chg="add del mod">
          <ac:chgData name="Laelia CHAPLART" userId="c79f0414-0294-4c3c-8491-95b5809da211" providerId="ADAL" clId="{5A9DB7F8-7AF8-4352-838E-E34886CD1458}" dt="2025-06-19T12:58:12.027" v="862" actId="478"/>
          <ac:spMkLst>
            <pc:docMk/>
            <pc:sldMk cId="0" sldId="282"/>
            <ac:spMk id="12" creationId="{4778EDC8-FCAB-F048-0941-D18833ADBE46}"/>
          </ac:spMkLst>
        </pc:spChg>
        <pc:spChg chg="add del">
          <ac:chgData name="Laelia CHAPLART" userId="c79f0414-0294-4c3c-8491-95b5809da211" providerId="ADAL" clId="{5A9DB7F8-7AF8-4352-838E-E34886CD1458}" dt="2025-06-19T12:22:29.458" v="788" actId="26606"/>
          <ac:spMkLst>
            <pc:docMk/>
            <pc:sldMk cId="0" sldId="282"/>
            <ac:spMk id="13" creationId="{4C9AFA28-B5ED-4346-9AF7-68A157F16C7E}"/>
          </ac:spMkLst>
        </pc:spChg>
        <pc:spChg chg="add">
          <ac:chgData name="Laelia CHAPLART" userId="c79f0414-0294-4c3c-8491-95b5809da211" providerId="ADAL" clId="{5A9DB7F8-7AF8-4352-838E-E34886CD1458}" dt="2025-06-19T12:24:53.107" v="808" actId="26606"/>
          <ac:spMkLst>
            <pc:docMk/>
            <pc:sldMk cId="0" sldId="282"/>
            <ac:spMk id="14" creationId="{B9D7E975-9161-4F2D-AC53-69E1912F6B5D}"/>
          </ac:spMkLst>
        </pc:spChg>
        <pc:spChg chg="add del mod">
          <ac:chgData name="Laelia CHAPLART" userId="c79f0414-0294-4c3c-8491-95b5809da211" providerId="ADAL" clId="{5A9DB7F8-7AF8-4352-838E-E34886CD1458}" dt="2025-06-19T12:58:19.233" v="864" actId="21"/>
          <ac:spMkLst>
            <pc:docMk/>
            <pc:sldMk cId="0" sldId="282"/>
            <ac:spMk id="15" creationId="{7E5E413A-4E43-D0C2-8A73-B7BE854A477C}"/>
          </ac:spMkLst>
        </pc:spChg>
        <pc:spChg chg="add">
          <ac:chgData name="Laelia CHAPLART" userId="c79f0414-0294-4c3c-8491-95b5809da211" providerId="ADAL" clId="{5A9DB7F8-7AF8-4352-838E-E34886CD1458}" dt="2025-06-19T12:24:53.107" v="808" actId="26606"/>
          <ac:spMkLst>
            <pc:docMk/>
            <pc:sldMk cId="0" sldId="282"/>
            <ac:spMk id="16" creationId="{827DC2C4-B485-428A-BF4A-472D2967F47F}"/>
          </ac:spMkLst>
        </pc:spChg>
        <pc:spChg chg="add">
          <ac:chgData name="Laelia CHAPLART" userId="c79f0414-0294-4c3c-8491-95b5809da211" providerId="ADAL" clId="{5A9DB7F8-7AF8-4352-838E-E34886CD1458}" dt="2025-06-19T12:24:53.107" v="808" actId="26606"/>
          <ac:spMkLst>
            <pc:docMk/>
            <pc:sldMk cId="0" sldId="282"/>
            <ac:spMk id="18" creationId="{463E6235-1649-4B47-9862-4026FC473B6F}"/>
          </ac:spMkLst>
        </pc:spChg>
        <pc:spChg chg="add mod">
          <ac:chgData name="Laelia CHAPLART" userId="c79f0414-0294-4c3c-8491-95b5809da211" providerId="ADAL" clId="{5A9DB7F8-7AF8-4352-838E-E34886CD1458}" dt="2025-06-19T12:58:46.993" v="870" actId="21"/>
          <ac:spMkLst>
            <pc:docMk/>
            <pc:sldMk cId="0" sldId="282"/>
            <ac:spMk id="19" creationId="{A3BEA9B9-741B-20D0-4651-D1BBAF6D07E5}"/>
          </ac:spMkLst>
        </pc:spChg>
        <pc:picChg chg="add del mod ord">
          <ac:chgData name="Laelia CHAPLART" userId="c79f0414-0294-4c3c-8491-95b5809da211" providerId="ADAL" clId="{5A9DB7F8-7AF8-4352-838E-E34886CD1458}" dt="2025-06-19T12:58:16.111" v="863" actId="478"/>
          <ac:picMkLst>
            <pc:docMk/>
            <pc:sldMk cId="0" sldId="282"/>
            <ac:picMk id="6" creationId="{5CD8CD1A-DF27-99E1-F020-866C2864A6D4}"/>
          </ac:picMkLst>
        </pc:picChg>
      </pc:sldChg>
      <pc:sldChg chg="addSp delSp modSp mod">
        <pc:chgData name="Laelia CHAPLART" userId="c79f0414-0294-4c3c-8491-95b5809da211" providerId="ADAL" clId="{5A9DB7F8-7AF8-4352-838E-E34886CD1458}" dt="2025-06-19T12:57:56.103" v="861" actId="1076"/>
        <pc:sldMkLst>
          <pc:docMk/>
          <pc:sldMk cId="0" sldId="283"/>
        </pc:sldMkLst>
        <pc:spChg chg="del">
          <ac:chgData name="Laelia CHAPLART" userId="c79f0414-0294-4c3c-8491-95b5809da211" providerId="ADAL" clId="{5A9DB7F8-7AF8-4352-838E-E34886CD1458}" dt="2025-06-19T12:08:44.185" v="677" actId="478"/>
          <ac:spMkLst>
            <pc:docMk/>
            <pc:sldMk cId="0" sldId="283"/>
            <ac:spMk id="7" creationId="{00000000-0000-0000-0000-000000000000}"/>
          </ac:spMkLst>
        </pc:spChg>
        <pc:spChg chg="del mod">
          <ac:chgData name="Laelia CHAPLART" userId="c79f0414-0294-4c3c-8491-95b5809da211" providerId="ADAL" clId="{5A9DB7F8-7AF8-4352-838E-E34886CD1458}" dt="2025-06-19T12:08:45.375" v="679" actId="478"/>
          <ac:spMkLst>
            <pc:docMk/>
            <pc:sldMk cId="0" sldId="283"/>
            <ac:spMk id="9" creationId="{00000000-0000-0000-0000-000000000000}"/>
          </ac:spMkLst>
        </pc:spChg>
        <pc:spChg chg="mod">
          <ac:chgData name="Laelia CHAPLART" userId="c79f0414-0294-4c3c-8491-95b5809da211" providerId="ADAL" clId="{5A9DB7F8-7AF8-4352-838E-E34886CD1458}" dt="2025-06-19T12:57:56.103" v="861" actId="1076"/>
          <ac:spMkLst>
            <pc:docMk/>
            <pc:sldMk cId="0" sldId="283"/>
            <ac:spMk id="10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57:09.854" v="844" actId="1076"/>
          <ac:spMkLst>
            <pc:docMk/>
            <pc:sldMk cId="0" sldId="283"/>
            <ac:spMk id="14" creationId="{EB5627D8-E057-D8D2-2E34-54C14EC95BA9}"/>
          </ac:spMkLst>
        </pc:spChg>
        <pc:grpChg chg="del mod">
          <ac:chgData name="Laelia CHAPLART" userId="c79f0414-0294-4c3c-8491-95b5809da211" providerId="ADAL" clId="{5A9DB7F8-7AF8-4352-838E-E34886CD1458}" dt="2025-06-19T12:57:35.800" v="848" actId="478"/>
          <ac:grpSpMkLst>
            <pc:docMk/>
            <pc:sldMk cId="0" sldId="283"/>
            <ac:grpSpMk id="3" creationId="{00000000-0000-0000-0000-000000000000}"/>
          </ac:grpSpMkLst>
        </pc:grpChg>
        <pc:picChg chg="mod">
          <ac:chgData name="Laelia CHAPLART" userId="c79f0414-0294-4c3c-8491-95b5809da211" providerId="ADAL" clId="{5A9DB7F8-7AF8-4352-838E-E34886CD1458}" dt="2025-06-19T12:09:35.335" v="689" actId="1076"/>
          <ac:picMkLst>
            <pc:docMk/>
            <pc:sldMk cId="0" sldId="283"/>
            <ac:picMk id="2" creationId="{00000000-0000-0000-0000-000000000000}"/>
          </ac:picMkLst>
        </pc:picChg>
        <pc:picChg chg="del mod">
          <ac:chgData name="Laelia CHAPLART" userId="c79f0414-0294-4c3c-8491-95b5809da211" providerId="ADAL" clId="{5A9DB7F8-7AF8-4352-838E-E34886CD1458}" dt="2025-06-19T12:06:33.953" v="664" actId="478"/>
          <ac:picMkLst>
            <pc:docMk/>
            <pc:sldMk cId="0" sldId="283"/>
            <ac:picMk id="4" creationId="{00000000-0000-0000-0000-000000000000}"/>
          </ac:picMkLst>
        </pc:picChg>
        <pc:picChg chg="mod">
          <ac:chgData name="Laelia CHAPLART" userId="c79f0414-0294-4c3c-8491-95b5809da211" providerId="ADAL" clId="{5A9DB7F8-7AF8-4352-838E-E34886CD1458}" dt="2025-06-19T12:56:46.903" v="838" actId="1076"/>
          <ac:picMkLst>
            <pc:docMk/>
            <pc:sldMk cId="0" sldId="283"/>
            <ac:picMk id="8" creationId="{00000000-0000-0000-0000-000000000000}"/>
          </ac:picMkLst>
        </pc:picChg>
        <pc:picChg chg="add mod">
          <ac:chgData name="Laelia CHAPLART" userId="c79f0414-0294-4c3c-8491-95b5809da211" providerId="ADAL" clId="{5A9DB7F8-7AF8-4352-838E-E34886CD1458}" dt="2025-06-19T12:57:05.834" v="843" actId="1076"/>
          <ac:picMkLst>
            <pc:docMk/>
            <pc:sldMk cId="0" sldId="283"/>
            <ac:picMk id="12" creationId="{0BE7C928-9E1A-BE15-B0C8-05E9194BF99B}"/>
          </ac:picMkLst>
        </pc:picChg>
      </pc:sldChg>
      <pc:sldChg chg="addSp delSp modSp new mod">
        <pc:chgData name="Laelia CHAPLART" userId="c79f0414-0294-4c3c-8491-95b5809da211" providerId="ADAL" clId="{5A9DB7F8-7AF8-4352-838E-E34886CD1458}" dt="2025-06-19T12:59:30.933" v="885" actId="207"/>
        <pc:sldMkLst>
          <pc:docMk/>
          <pc:sldMk cId="4081452869" sldId="284"/>
        </pc:sldMkLst>
        <pc:spChg chg="del">
          <ac:chgData name="Laelia CHAPLART" userId="c79f0414-0294-4c3c-8491-95b5809da211" providerId="ADAL" clId="{5A9DB7F8-7AF8-4352-838E-E34886CD1458}" dt="2025-06-19T12:58:42.073" v="869" actId="478"/>
          <ac:spMkLst>
            <pc:docMk/>
            <pc:sldMk cId="4081452869" sldId="284"/>
            <ac:spMk id="2" creationId="{1741525E-0643-7B05-5A75-4E4BD6C90A24}"/>
          </ac:spMkLst>
        </pc:spChg>
        <pc:spChg chg="add mod">
          <ac:chgData name="Laelia CHAPLART" userId="c79f0414-0294-4c3c-8491-95b5809da211" providerId="ADAL" clId="{5A9DB7F8-7AF8-4352-838E-E34886CD1458}" dt="2025-06-19T12:59:30.933" v="885" actId="207"/>
          <ac:spMkLst>
            <pc:docMk/>
            <pc:sldMk cId="4081452869" sldId="284"/>
            <ac:spMk id="3" creationId="{00000000-0000-0000-0000-000000000000}"/>
          </ac:spMkLst>
        </pc:spChg>
        <pc:spChg chg="add mod">
          <ac:chgData name="Laelia CHAPLART" userId="c79f0414-0294-4c3c-8491-95b5809da211" providerId="ADAL" clId="{5A9DB7F8-7AF8-4352-838E-E34886CD1458}" dt="2025-06-19T12:58:38.183" v="868"/>
          <ac:spMkLst>
            <pc:docMk/>
            <pc:sldMk cId="4081452869" sldId="284"/>
            <ac:spMk id="15" creationId="{7E5E413A-4E43-D0C2-8A73-B7BE854A47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F506E2-7EF0-1D76-60C4-10C90F427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085FE-CECC-4FE8-9431-B0D81A5FE2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998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538"/>
          </a:xfrm>
          <a:prstGeom prst="rect">
            <a:avLst/>
          </a:prstGeom>
        </p:spPr>
        <p:txBody>
          <a:bodyPr vert="horz" lIns="80293" tIns="40147" rIns="80293" bIns="40147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308" y="0"/>
            <a:ext cx="4302919" cy="341538"/>
          </a:xfrm>
          <a:prstGeom prst="rect">
            <a:avLst/>
          </a:prstGeom>
        </p:spPr>
        <p:txBody>
          <a:bodyPr vert="horz" lIns="80293" tIns="40147" rIns="80293" bIns="40147" rtlCol="0"/>
          <a:lstStyle>
            <a:lvl1pPr algn="r">
              <a:defRPr sz="1100"/>
            </a:lvl1pPr>
          </a:lstStyle>
          <a:p>
            <a:fld id="{0DB9D6A0-7557-4DC5-A3CD-6C53B8C21CCA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93" tIns="40147" rIns="80293" bIns="4014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09"/>
          </a:xfrm>
          <a:prstGeom prst="rect">
            <a:avLst/>
          </a:prstGeom>
        </p:spPr>
        <p:txBody>
          <a:bodyPr vert="horz" lIns="80293" tIns="40147" rIns="80293" bIns="4014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727"/>
            <a:ext cx="4302919" cy="341537"/>
          </a:xfrm>
          <a:prstGeom prst="rect">
            <a:avLst/>
          </a:prstGeom>
        </p:spPr>
        <p:txBody>
          <a:bodyPr vert="horz" lIns="80293" tIns="40147" rIns="80293" bIns="40147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308" y="6457727"/>
            <a:ext cx="4302919" cy="341537"/>
          </a:xfrm>
          <a:prstGeom prst="rect">
            <a:avLst/>
          </a:prstGeom>
        </p:spPr>
        <p:txBody>
          <a:bodyPr vert="horz" lIns="80293" tIns="40147" rIns="80293" bIns="40147" rtlCol="0" anchor="b"/>
          <a:lstStyle>
            <a:lvl1pPr algn="r">
              <a:defRPr sz="1100"/>
            </a:lvl1pPr>
          </a:lstStyle>
          <a:p>
            <a:fld id="{A44B4865-7D01-42E7-B599-D9010C76F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7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B4865-7D01-42E7-B599-D9010C76FCA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74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000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5411-65AA-42C0-A09B-76C133CE3DEA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435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000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20C27-1A87-40F8-8C6D-7FA0B499B5BB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435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4293" y="2406142"/>
            <a:ext cx="3848100" cy="398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928C-8217-40D3-815C-E29210691137}" type="datetime1">
              <a:rPr lang="en-US" smtClean="0"/>
              <a:t>6/19/2025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435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8473F-196D-428C-BAC8-602832D0487C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435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CCAC-D65C-4B1F-83DE-8CF630B45441}" type="datetime1">
              <a:rPr lang="en-US" smtClean="0"/>
              <a:t>6/19/2025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435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377" y="169875"/>
            <a:ext cx="30924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455" y="1035761"/>
            <a:ext cx="11045825" cy="3851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000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12FE-A563-42FF-9DB7-10E5BC59521C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199" y="6521678"/>
            <a:ext cx="387553" cy="271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435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ein air, ciel, nuage, herbe&#10;&#10;Le contenu généré par l’IA peut être incorrect.">
            <a:extLst>
              <a:ext uri="{FF2B5EF4-FFF2-40B4-BE49-F238E27FC236}">
                <a16:creationId xmlns:a16="http://schemas.microsoft.com/office/drawing/2014/main" id="{B61CF232-DA66-99E6-FBF0-C9D0D11DE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24428"/>
          <a:stretch>
            <a:fillRect/>
          </a:stretch>
        </p:blipFill>
        <p:spPr>
          <a:xfrm>
            <a:off x="16042" y="0"/>
            <a:ext cx="12159916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0" y="4798462"/>
            <a:ext cx="12192000" cy="20595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460"/>
              </a:lnSpc>
            </a:pPr>
            <a:r>
              <a:rPr sz="8000" b="1" dirty="0">
                <a:solidFill>
                  <a:schemeClr val="tx1"/>
                </a:solidFill>
                <a:latin typeface="Calibri"/>
                <a:cs typeface="Calibri"/>
              </a:rPr>
              <a:t>Projet</a:t>
            </a:r>
            <a:r>
              <a:rPr sz="80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800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80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8000" b="1" spc="-10" dirty="0">
                <a:solidFill>
                  <a:schemeClr val="tx1"/>
                </a:solidFill>
                <a:latin typeface="Calibri"/>
                <a:cs typeface="Calibri"/>
              </a:rPr>
              <a:t>Direction</a:t>
            </a:r>
            <a:endParaRPr sz="80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spcBef>
                <a:spcPts val="355"/>
              </a:spcBef>
            </a:pPr>
            <a:r>
              <a:rPr sz="2400" b="1" spc="-10" dirty="0">
                <a:solidFill>
                  <a:schemeClr val="tx1"/>
                </a:solidFill>
                <a:latin typeface="Calibri"/>
                <a:cs typeface="Calibri"/>
              </a:rPr>
              <a:t>Validé</a:t>
            </a:r>
            <a:r>
              <a:rPr sz="24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lors</a:t>
            </a:r>
            <a:r>
              <a:rPr sz="24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du</a:t>
            </a:r>
            <a:r>
              <a:rPr sz="24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Conseil</a:t>
            </a:r>
            <a:r>
              <a:rPr sz="24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Calibri"/>
                <a:cs typeface="Calibri"/>
              </a:rPr>
              <a:t>d’Administration</a:t>
            </a:r>
            <a:r>
              <a:rPr sz="24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du</a:t>
            </a:r>
            <a:r>
              <a:rPr sz="24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16</a:t>
            </a:r>
            <a:r>
              <a:rPr sz="24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Calibri"/>
                <a:cs typeface="Calibri"/>
              </a:rPr>
              <a:t>janvier</a:t>
            </a:r>
            <a:r>
              <a:rPr sz="24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Calibri"/>
                <a:cs typeface="Calibri"/>
              </a:rPr>
              <a:t>2024</a:t>
            </a:r>
            <a:r>
              <a:rPr lang="fr-FR" sz="24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algn="ctr">
              <a:spcBef>
                <a:spcPts val="355"/>
              </a:spcBef>
            </a:pPr>
            <a:r>
              <a:rPr lang="fr-FR" sz="1600" b="1" spc="-10" dirty="0">
                <a:solidFill>
                  <a:schemeClr val="tx1"/>
                </a:solidFill>
                <a:latin typeface="Calibri"/>
                <a:cs typeface="Calibri"/>
              </a:rPr>
              <a:t>Projet </a:t>
            </a:r>
            <a:r>
              <a:rPr lang="fr-FR" sz="2400" dirty="0">
                <a:solidFill>
                  <a:srgbClr val="FF0000"/>
                </a:solidFill>
                <a:latin typeface="Calibri"/>
                <a:cs typeface="Calibri"/>
              </a:rPr>
              <a:t>PEP</a:t>
            </a:r>
            <a:r>
              <a:rPr lang="fr-FR"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spc="-25" dirty="0">
                <a:solidFill>
                  <a:srgbClr val="FF0000"/>
                </a:solidFill>
                <a:latin typeface="Calibri"/>
                <a:cs typeface="Calibri"/>
              </a:rPr>
              <a:t>B’A </a:t>
            </a:r>
            <a:r>
              <a:rPr lang="fr-FR" sz="2400" spc="-20" dirty="0">
                <a:solidFill>
                  <a:srgbClr val="FF0000"/>
                </a:solidFill>
                <a:latin typeface="Calibri"/>
                <a:cs typeface="Calibri"/>
              </a:rPr>
              <a:t>2030</a:t>
            </a:r>
            <a:endParaRPr lang="fr-FR" sz="2400" dirty="0">
              <a:latin typeface="Calibri"/>
              <a:cs typeface="Calibri"/>
            </a:endParaRPr>
          </a:p>
        </p:txBody>
      </p:sp>
      <p:pic>
        <p:nvPicPr>
          <p:cNvPr id="9" name="Image 8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6565CE4C-7EAB-65E5-3195-338C7AF8B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-11814"/>
            <a:ext cx="2955758" cy="29557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632697" y="5174996"/>
            <a:ext cx="3084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Disposer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centres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découvertes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viables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Bretagne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932" y="4992116"/>
            <a:ext cx="33318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Augmenter</a:t>
            </a:r>
            <a:r>
              <a:rPr sz="2400" b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sensiblement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nos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capacités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d’accueil</a:t>
            </a:r>
            <a:r>
              <a:rPr sz="24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sur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l’enfance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secteur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médico-social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48175" y="4886959"/>
            <a:ext cx="3761740" cy="1736089"/>
          </a:xfrm>
          <a:custGeom>
            <a:avLst/>
            <a:gdLst/>
            <a:ahLst/>
            <a:cxnLst/>
            <a:rect l="l" t="t" r="r" b="b"/>
            <a:pathLst>
              <a:path w="3761740" h="1736090">
                <a:moveTo>
                  <a:pt x="0" y="289306"/>
                </a:moveTo>
                <a:lnTo>
                  <a:pt x="3786" y="242382"/>
                </a:lnTo>
                <a:lnTo>
                  <a:pt x="14750" y="197868"/>
                </a:lnTo>
                <a:lnTo>
                  <a:pt x="32294" y="156359"/>
                </a:lnTo>
                <a:lnTo>
                  <a:pt x="55823" y="118451"/>
                </a:lnTo>
                <a:lnTo>
                  <a:pt x="84740" y="84740"/>
                </a:lnTo>
                <a:lnTo>
                  <a:pt x="118451" y="55823"/>
                </a:lnTo>
                <a:lnTo>
                  <a:pt x="156359" y="32294"/>
                </a:lnTo>
                <a:lnTo>
                  <a:pt x="197868" y="14750"/>
                </a:lnTo>
                <a:lnTo>
                  <a:pt x="242382" y="3786"/>
                </a:lnTo>
                <a:lnTo>
                  <a:pt x="289305" y="0"/>
                </a:lnTo>
                <a:lnTo>
                  <a:pt x="3471926" y="0"/>
                </a:lnTo>
                <a:lnTo>
                  <a:pt x="3518849" y="3786"/>
                </a:lnTo>
                <a:lnTo>
                  <a:pt x="3563363" y="14750"/>
                </a:lnTo>
                <a:lnTo>
                  <a:pt x="3604872" y="32294"/>
                </a:lnTo>
                <a:lnTo>
                  <a:pt x="3642780" y="55823"/>
                </a:lnTo>
                <a:lnTo>
                  <a:pt x="3676491" y="84740"/>
                </a:lnTo>
                <a:lnTo>
                  <a:pt x="3705408" y="118451"/>
                </a:lnTo>
                <a:lnTo>
                  <a:pt x="3728937" y="156359"/>
                </a:lnTo>
                <a:lnTo>
                  <a:pt x="3746481" y="197868"/>
                </a:lnTo>
                <a:lnTo>
                  <a:pt x="3757445" y="242382"/>
                </a:lnTo>
                <a:lnTo>
                  <a:pt x="3761231" y="289306"/>
                </a:lnTo>
                <a:lnTo>
                  <a:pt x="3761231" y="1446466"/>
                </a:lnTo>
                <a:lnTo>
                  <a:pt x="3757445" y="1493389"/>
                </a:lnTo>
                <a:lnTo>
                  <a:pt x="3746481" y="1537903"/>
                </a:lnTo>
                <a:lnTo>
                  <a:pt x="3728937" y="1579410"/>
                </a:lnTo>
                <a:lnTo>
                  <a:pt x="3705408" y="1617316"/>
                </a:lnTo>
                <a:lnTo>
                  <a:pt x="3676491" y="1651025"/>
                </a:lnTo>
                <a:lnTo>
                  <a:pt x="3642780" y="1679941"/>
                </a:lnTo>
                <a:lnTo>
                  <a:pt x="3604872" y="1703468"/>
                </a:lnTo>
                <a:lnTo>
                  <a:pt x="3563363" y="1721010"/>
                </a:lnTo>
                <a:lnTo>
                  <a:pt x="3518849" y="1731973"/>
                </a:lnTo>
                <a:lnTo>
                  <a:pt x="3471926" y="1735759"/>
                </a:lnTo>
                <a:lnTo>
                  <a:pt x="289305" y="1735759"/>
                </a:lnTo>
                <a:lnTo>
                  <a:pt x="242382" y="1731973"/>
                </a:lnTo>
                <a:lnTo>
                  <a:pt x="197868" y="1721010"/>
                </a:lnTo>
                <a:lnTo>
                  <a:pt x="156359" y="1703468"/>
                </a:lnTo>
                <a:lnTo>
                  <a:pt x="118451" y="1679941"/>
                </a:lnTo>
                <a:lnTo>
                  <a:pt x="84740" y="1651025"/>
                </a:lnTo>
                <a:lnTo>
                  <a:pt x="55823" y="1617316"/>
                </a:lnTo>
                <a:lnTo>
                  <a:pt x="32294" y="1579410"/>
                </a:lnTo>
                <a:lnTo>
                  <a:pt x="14750" y="1537903"/>
                </a:lnTo>
                <a:lnTo>
                  <a:pt x="3786" y="1493389"/>
                </a:lnTo>
                <a:lnTo>
                  <a:pt x="0" y="1446466"/>
                </a:lnTo>
                <a:lnTo>
                  <a:pt x="0" y="289306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34567" y="4992116"/>
            <a:ext cx="26428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Consolider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notre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organisation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un </a:t>
            </a:r>
            <a:r>
              <a:rPr sz="2400" dirty="0">
                <a:latin typeface="Calibri"/>
                <a:cs typeface="Calibri"/>
              </a:rPr>
              <a:t>secteur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devenu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très </a:t>
            </a:r>
            <a:r>
              <a:rPr sz="2400" spc="-10" dirty="0">
                <a:latin typeface="Calibri"/>
                <a:cs typeface="Calibri"/>
              </a:rPr>
              <a:t>concurrentiel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4536A"/>
                </a:solidFill>
              </a:rPr>
              <a:t>Être</a:t>
            </a:r>
            <a:r>
              <a:rPr spc="-20" dirty="0">
                <a:solidFill>
                  <a:srgbClr val="44536A"/>
                </a:solidFill>
              </a:rPr>
              <a:t> </a:t>
            </a:r>
            <a:r>
              <a:rPr dirty="0"/>
              <a:t>un</a:t>
            </a:r>
            <a:r>
              <a:rPr spc="-20" dirty="0"/>
              <a:t> </a:t>
            </a:r>
            <a:r>
              <a:rPr dirty="0"/>
              <a:t>acteur</a:t>
            </a:r>
            <a:r>
              <a:rPr spc="-40" dirty="0"/>
              <a:t> </a:t>
            </a:r>
            <a:r>
              <a:rPr u="sng" dirty="0"/>
              <a:t>encore</a:t>
            </a:r>
            <a:r>
              <a:rPr spc="-30" dirty="0"/>
              <a:t> </a:t>
            </a:r>
            <a:r>
              <a:rPr dirty="0"/>
              <a:t>mieux</a:t>
            </a:r>
            <a:r>
              <a:rPr spc="-30" dirty="0"/>
              <a:t> </a:t>
            </a:r>
            <a:r>
              <a:rPr dirty="0"/>
              <a:t>reconnu</a:t>
            </a:r>
            <a:r>
              <a:rPr spc="-30" dirty="0"/>
              <a:t> </a:t>
            </a:r>
            <a:r>
              <a:rPr dirty="0"/>
              <a:t>et</a:t>
            </a:r>
            <a:r>
              <a:rPr spc="-25" dirty="0"/>
              <a:t> </a:t>
            </a:r>
            <a:r>
              <a:rPr spc="-10" dirty="0"/>
              <a:t>identifié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secteur</a:t>
            </a:r>
            <a:r>
              <a:rPr spc="-40" dirty="0"/>
              <a:t> </a:t>
            </a:r>
            <a:r>
              <a:rPr dirty="0"/>
              <a:t>médico-</a:t>
            </a:r>
            <a:r>
              <a:rPr spc="-10" dirty="0"/>
              <a:t>social,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de</a:t>
            </a:r>
            <a:r>
              <a:rPr spc="-30" dirty="0"/>
              <a:t> </a:t>
            </a:r>
            <a:r>
              <a:rPr dirty="0"/>
              <a:t>la</a:t>
            </a:r>
            <a:r>
              <a:rPr spc="-30" dirty="0"/>
              <a:t> </a:t>
            </a:r>
            <a:r>
              <a:rPr dirty="0"/>
              <a:t>protection</a:t>
            </a:r>
            <a:r>
              <a:rPr spc="-5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l’enfance</a:t>
            </a:r>
            <a:r>
              <a:rPr spc="-50" dirty="0"/>
              <a:t> </a:t>
            </a:r>
            <a:r>
              <a:rPr spc="-25" dirty="0"/>
              <a:t>et</a:t>
            </a:r>
          </a:p>
          <a:p>
            <a:pPr algn="ctr">
              <a:lnSpc>
                <a:spcPct val="100000"/>
              </a:lnSpc>
            </a:pPr>
            <a:r>
              <a:rPr dirty="0"/>
              <a:t>des</a:t>
            </a:r>
            <a:r>
              <a:rPr spc="-15" dirty="0"/>
              <a:t> </a:t>
            </a:r>
            <a:r>
              <a:rPr dirty="0"/>
              <a:t>centres</a:t>
            </a:r>
            <a:r>
              <a:rPr spc="-3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découvertes</a:t>
            </a:r>
            <a:r>
              <a:rPr spc="-40" dirty="0"/>
              <a:t> </a:t>
            </a:r>
            <a:r>
              <a:rPr dirty="0"/>
              <a:t>en</a:t>
            </a:r>
            <a:r>
              <a:rPr spc="-10" dirty="0"/>
              <a:t> Bretagne</a:t>
            </a:r>
          </a:p>
          <a:p>
            <a:pPr marL="99695" algn="ctr">
              <a:lnSpc>
                <a:spcPct val="100000"/>
              </a:lnSpc>
              <a:spcBef>
                <a:spcPts val="1200"/>
              </a:spcBef>
            </a:pPr>
            <a:r>
              <a:rPr sz="3200" dirty="0">
                <a:solidFill>
                  <a:srgbClr val="44536A"/>
                </a:solidFill>
              </a:rPr>
              <a:t>(dans</a:t>
            </a:r>
            <a:r>
              <a:rPr sz="3200" spc="-75" dirty="0">
                <a:solidFill>
                  <a:srgbClr val="44536A"/>
                </a:solidFill>
              </a:rPr>
              <a:t> </a:t>
            </a:r>
            <a:r>
              <a:rPr sz="3200" dirty="0">
                <a:solidFill>
                  <a:srgbClr val="44536A"/>
                </a:solidFill>
              </a:rPr>
              <a:t>le</a:t>
            </a:r>
            <a:r>
              <a:rPr sz="3200" spc="-50" dirty="0">
                <a:solidFill>
                  <a:srgbClr val="44536A"/>
                </a:solidFill>
              </a:rPr>
              <a:t> </a:t>
            </a:r>
            <a:r>
              <a:rPr sz="3200" dirty="0">
                <a:solidFill>
                  <a:srgbClr val="44536A"/>
                </a:solidFill>
              </a:rPr>
              <a:t>respect</a:t>
            </a:r>
            <a:r>
              <a:rPr sz="3200" spc="-55" dirty="0">
                <a:solidFill>
                  <a:srgbClr val="44536A"/>
                </a:solidFill>
              </a:rPr>
              <a:t> </a:t>
            </a:r>
            <a:r>
              <a:rPr sz="3200" dirty="0">
                <a:solidFill>
                  <a:srgbClr val="44536A"/>
                </a:solidFill>
              </a:rPr>
              <a:t>des</a:t>
            </a:r>
            <a:r>
              <a:rPr sz="3200" spc="-45" dirty="0">
                <a:solidFill>
                  <a:srgbClr val="44536A"/>
                </a:solidFill>
              </a:rPr>
              <a:t> </a:t>
            </a:r>
            <a:r>
              <a:rPr sz="3200" spc="-10" dirty="0">
                <a:solidFill>
                  <a:srgbClr val="44536A"/>
                </a:solidFill>
              </a:rPr>
              <a:t>valeurs</a:t>
            </a:r>
            <a:endParaRPr sz="3200" dirty="0"/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3200" dirty="0">
                <a:solidFill>
                  <a:srgbClr val="44536A"/>
                </a:solidFill>
              </a:rPr>
              <a:t>et</a:t>
            </a:r>
            <a:r>
              <a:rPr sz="3200" spc="-20" dirty="0">
                <a:solidFill>
                  <a:srgbClr val="44536A"/>
                </a:solidFill>
              </a:rPr>
              <a:t> </a:t>
            </a:r>
            <a:r>
              <a:rPr sz="3200" dirty="0">
                <a:solidFill>
                  <a:srgbClr val="44536A"/>
                </a:solidFill>
              </a:rPr>
              <a:t>des</a:t>
            </a:r>
            <a:r>
              <a:rPr sz="3200" spc="-30" dirty="0">
                <a:solidFill>
                  <a:srgbClr val="44536A"/>
                </a:solidFill>
              </a:rPr>
              <a:t> </a:t>
            </a:r>
            <a:r>
              <a:rPr sz="3200" dirty="0">
                <a:solidFill>
                  <a:srgbClr val="44536A"/>
                </a:solidFill>
              </a:rPr>
              <a:t>objectifs</a:t>
            </a:r>
            <a:r>
              <a:rPr sz="3200" spc="-10" dirty="0">
                <a:solidFill>
                  <a:srgbClr val="44536A"/>
                </a:solidFill>
              </a:rPr>
              <a:t> </a:t>
            </a:r>
            <a:r>
              <a:rPr sz="3200" dirty="0">
                <a:solidFill>
                  <a:srgbClr val="44536A"/>
                </a:solidFill>
              </a:rPr>
              <a:t>du</a:t>
            </a:r>
            <a:r>
              <a:rPr sz="3200" spc="-20" dirty="0">
                <a:solidFill>
                  <a:srgbClr val="44536A"/>
                </a:solidFill>
              </a:rPr>
              <a:t> </a:t>
            </a:r>
            <a:r>
              <a:rPr sz="3200" dirty="0">
                <a:solidFill>
                  <a:srgbClr val="44536A"/>
                </a:solidFill>
              </a:rPr>
              <a:t>projet</a:t>
            </a:r>
            <a:r>
              <a:rPr sz="3200" spc="-20" dirty="0">
                <a:solidFill>
                  <a:srgbClr val="44536A"/>
                </a:solidFill>
              </a:rPr>
              <a:t> </a:t>
            </a:r>
            <a:r>
              <a:rPr sz="3200" spc="-10" dirty="0">
                <a:solidFill>
                  <a:srgbClr val="44536A"/>
                </a:solidFill>
              </a:rPr>
              <a:t>associatif)</a:t>
            </a:r>
            <a:endParaRPr sz="3200" dirty="0"/>
          </a:p>
        </p:txBody>
      </p:sp>
      <p:sp>
        <p:nvSpPr>
          <p:cNvPr id="10" name="object 10"/>
          <p:cNvSpPr/>
          <p:nvPr/>
        </p:nvSpPr>
        <p:spPr>
          <a:xfrm>
            <a:off x="8285840" y="4886959"/>
            <a:ext cx="3596352" cy="1736089"/>
          </a:xfrm>
          <a:custGeom>
            <a:avLst/>
            <a:gdLst/>
            <a:ahLst/>
            <a:cxnLst/>
            <a:rect l="l" t="t" r="r" b="b"/>
            <a:pathLst>
              <a:path w="3776979" h="1736090">
                <a:moveTo>
                  <a:pt x="0" y="289306"/>
                </a:moveTo>
                <a:lnTo>
                  <a:pt x="3786" y="242382"/>
                </a:lnTo>
                <a:lnTo>
                  <a:pt x="14750" y="197868"/>
                </a:lnTo>
                <a:lnTo>
                  <a:pt x="32294" y="156359"/>
                </a:lnTo>
                <a:lnTo>
                  <a:pt x="55823" y="118451"/>
                </a:lnTo>
                <a:lnTo>
                  <a:pt x="84740" y="84740"/>
                </a:lnTo>
                <a:lnTo>
                  <a:pt x="118451" y="55823"/>
                </a:lnTo>
                <a:lnTo>
                  <a:pt x="156359" y="32294"/>
                </a:lnTo>
                <a:lnTo>
                  <a:pt x="197868" y="14750"/>
                </a:lnTo>
                <a:lnTo>
                  <a:pt x="242382" y="3786"/>
                </a:lnTo>
                <a:lnTo>
                  <a:pt x="289305" y="0"/>
                </a:lnTo>
                <a:lnTo>
                  <a:pt x="3487420" y="0"/>
                </a:lnTo>
                <a:lnTo>
                  <a:pt x="3534343" y="3786"/>
                </a:lnTo>
                <a:lnTo>
                  <a:pt x="3578857" y="14750"/>
                </a:lnTo>
                <a:lnTo>
                  <a:pt x="3620366" y="32294"/>
                </a:lnTo>
                <a:lnTo>
                  <a:pt x="3658274" y="55823"/>
                </a:lnTo>
                <a:lnTo>
                  <a:pt x="3691985" y="84740"/>
                </a:lnTo>
                <a:lnTo>
                  <a:pt x="3720902" y="118451"/>
                </a:lnTo>
                <a:lnTo>
                  <a:pt x="3744431" y="156359"/>
                </a:lnTo>
                <a:lnTo>
                  <a:pt x="3761975" y="197868"/>
                </a:lnTo>
                <a:lnTo>
                  <a:pt x="3772939" y="242382"/>
                </a:lnTo>
                <a:lnTo>
                  <a:pt x="3776726" y="289306"/>
                </a:lnTo>
                <a:lnTo>
                  <a:pt x="3776726" y="1446466"/>
                </a:lnTo>
                <a:lnTo>
                  <a:pt x="3772939" y="1493389"/>
                </a:lnTo>
                <a:lnTo>
                  <a:pt x="3761975" y="1537903"/>
                </a:lnTo>
                <a:lnTo>
                  <a:pt x="3744431" y="1579410"/>
                </a:lnTo>
                <a:lnTo>
                  <a:pt x="3720902" y="1617316"/>
                </a:lnTo>
                <a:lnTo>
                  <a:pt x="3691985" y="1651025"/>
                </a:lnTo>
                <a:lnTo>
                  <a:pt x="3658274" y="1679941"/>
                </a:lnTo>
                <a:lnTo>
                  <a:pt x="3620366" y="1703468"/>
                </a:lnTo>
                <a:lnTo>
                  <a:pt x="3578857" y="1721010"/>
                </a:lnTo>
                <a:lnTo>
                  <a:pt x="3534343" y="1731973"/>
                </a:lnTo>
                <a:lnTo>
                  <a:pt x="3487420" y="1735759"/>
                </a:lnTo>
                <a:lnTo>
                  <a:pt x="289305" y="1735759"/>
                </a:lnTo>
                <a:lnTo>
                  <a:pt x="242382" y="1731973"/>
                </a:lnTo>
                <a:lnTo>
                  <a:pt x="197868" y="1721010"/>
                </a:lnTo>
                <a:lnTo>
                  <a:pt x="156359" y="1703468"/>
                </a:lnTo>
                <a:lnTo>
                  <a:pt x="118451" y="1679941"/>
                </a:lnTo>
                <a:lnTo>
                  <a:pt x="84740" y="1651025"/>
                </a:lnTo>
                <a:lnTo>
                  <a:pt x="55823" y="1617316"/>
                </a:lnTo>
                <a:lnTo>
                  <a:pt x="32294" y="1579410"/>
                </a:lnTo>
                <a:lnTo>
                  <a:pt x="14750" y="1537903"/>
                </a:lnTo>
                <a:lnTo>
                  <a:pt x="3786" y="1493389"/>
                </a:lnTo>
                <a:lnTo>
                  <a:pt x="0" y="1446466"/>
                </a:lnTo>
                <a:lnTo>
                  <a:pt x="0" y="289306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28164" y="226301"/>
            <a:ext cx="9336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Notre</a:t>
            </a:r>
            <a:r>
              <a:rPr sz="4800" u="sng" spc="-5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ambition</a:t>
            </a:r>
            <a:r>
              <a:rPr sz="4800" u="sng" spc="-7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pour</a:t>
            </a:r>
            <a:r>
              <a:rPr sz="4800" u="sng" spc="-4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les</a:t>
            </a:r>
            <a:r>
              <a:rPr sz="4800" u="sng" spc="-5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PEP</a:t>
            </a:r>
            <a:r>
              <a:rPr sz="4800" u="sng" spc="-6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B’A</a:t>
            </a:r>
            <a:r>
              <a:rPr sz="4800" u="sng" spc="-4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2030</a:t>
            </a:r>
            <a:r>
              <a:rPr sz="4800" u="sng" spc="-7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5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:</a:t>
            </a:r>
            <a:endParaRPr sz="4800" dirty="0">
              <a:latin typeface="Impact"/>
              <a:cs typeface="Impac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6072" y="1780732"/>
            <a:ext cx="1101487" cy="967593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76021" y="4886959"/>
            <a:ext cx="3761740" cy="1736089"/>
          </a:xfrm>
          <a:custGeom>
            <a:avLst/>
            <a:gdLst/>
            <a:ahLst/>
            <a:cxnLst/>
            <a:rect l="l" t="t" r="r" b="b"/>
            <a:pathLst>
              <a:path w="3761740" h="1736090">
                <a:moveTo>
                  <a:pt x="0" y="289306"/>
                </a:moveTo>
                <a:lnTo>
                  <a:pt x="3786" y="242382"/>
                </a:lnTo>
                <a:lnTo>
                  <a:pt x="14749" y="197868"/>
                </a:lnTo>
                <a:lnTo>
                  <a:pt x="32291" y="156359"/>
                </a:lnTo>
                <a:lnTo>
                  <a:pt x="55819" y="118451"/>
                </a:lnTo>
                <a:lnTo>
                  <a:pt x="84735" y="84740"/>
                </a:lnTo>
                <a:lnTo>
                  <a:pt x="118445" y="55823"/>
                </a:lnTo>
                <a:lnTo>
                  <a:pt x="156353" y="32294"/>
                </a:lnTo>
                <a:lnTo>
                  <a:pt x="197863" y="14750"/>
                </a:lnTo>
                <a:lnTo>
                  <a:pt x="242379" y="3786"/>
                </a:lnTo>
                <a:lnTo>
                  <a:pt x="289305" y="0"/>
                </a:lnTo>
                <a:lnTo>
                  <a:pt x="3471849" y="0"/>
                </a:lnTo>
                <a:lnTo>
                  <a:pt x="3518773" y="3786"/>
                </a:lnTo>
                <a:lnTo>
                  <a:pt x="3563287" y="14750"/>
                </a:lnTo>
                <a:lnTo>
                  <a:pt x="3604796" y="32294"/>
                </a:lnTo>
                <a:lnTo>
                  <a:pt x="3642704" y="55823"/>
                </a:lnTo>
                <a:lnTo>
                  <a:pt x="3676415" y="84740"/>
                </a:lnTo>
                <a:lnTo>
                  <a:pt x="3705332" y="118451"/>
                </a:lnTo>
                <a:lnTo>
                  <a:pt x="3728861" y="156359"/>
                </a:lnTo>
                <a:lnTo>
                  <a:pt x="3746405" y="197868"/>
                </a:lnTo>
                <a:lnTo>
                  <a:pt x="3757368" y="242382"/>
                </a:lnTo>
                <a:lnTo>
                  <a:pt x="3761155" y="289306"/>
                </a:lnTo>
                <a:lnTo>
                  <a:pt x="3761155" y="1446466"/>
                </a:lnTo>
                <a:lnTo>
                  <a:pt x="3757368" y="1493389"/>
                </a:lnTo>
                <a:lnTo>
                  <a:pt x="3746405" y="1537903"/>
                </a:lnTo>
                <a:lnTo>
                  <a:pt x="3728861" y="1579410"/>
                </a:lnTo>
                <a:lnTo>
                  <a:pt x="3705332" y="1617316"/>
                </a:lnTo>
                <a:lnTo>
                  <a:pt x="3676415" y="1651025"/>
                </a:lnTo>
                <a:lnTo>
                  <a:pt x="3642704" y="1679941"/>
                </a:lnTo>
                <a:lnTo>
                  <a:pt x="3604796" y="1703468"/>
                </a:lnTo>
                <a:lnTo>
                  <a:pt x="3563287" y="1721010"/>
                </a:lnTo>
                <a:lnTo>
                  <a:pt x="3518773" y="1731973"/>
                </a:lnTo>
                <a:lnTo>
                  <a:pt x="3471849" y="1735759"/>
                </a:lnTo>
                <a:lnTo>
                  <a:pt x="289305" y="1735759"/>
                </a:lnTo>
                <a:lnTo>
                  <a:pt x="242379" y="1731973"/>
                </a:lnTo>
                <a:lnTo>
                  <a:pt x="197863" y="1721010"/>
                </a:lnTo>
                <a:lnTo>
                  <a:pt x="156353" y="1703468"/>
                </a:lnTo>
                <a:lnTo>
                  <a:pt x="118445" y="1679941"/>
                </a:lnTo>
                <a:lnTo>
                  <a:pt x="84735" y="1651025"/>
                </a:lnTo>
                <a:lnTo>
                  <a:pt x="55819" y="1617316"/>
                </a:lnTo>
                <a:lnTo>
                  <a:pt x="32291" y="1579410"/>
                </a:lnTo>
                <a:lnTo>
                  <a:pt x="14749" y="1537903"/>
                </a:lnTo>
                <a:lnTo>
                  <a:pt x="3786" y="1493389"/>
                </a:lnTo>
                <a:lnTo>
                  <a:pt x="0" y="1446466"/>
                </a:lnTo>
                <a:lnTo>
                  <a:pt x="0" y="289306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Légende : encadrée à une bordure 3">
            <a:extLst>
              <a:ext uri="{FF2B5EF4-FFF2-40B4-BE49-F238E27FC236}">
                <a16:creationId xmlns:a16="http://schemas.microsoft.com/office/drawing/2014/main" id="{5816F648-6ACD-80E6-71A9-B5D5F68E422F}"/>
              </a:ext>
            </a:extLst>
          </p:cNvPr>
          <p:cNvSpPr/>
          <p:nvPr/>
        </p:nvSpPr>
        <p:spPr>
          <a:xfrm>
            <a:off x="163828" y="6481191"/>
            <a:ext cx="521971" cy="345795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5881" y="2836627"/>
            <a:ext cx="4353527" cy="38802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776" y="593851"/>
            <a:ext cx="7794625" cy="24193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327660">
              <a:lnSpc>
                <a:spcPts val="9240"/>
              </a:lnSpc>
              <a:spcBef>
                <a:spcPts val="565"/>
              </a:spcBef>
              <a:tabLst>
                <a:tab pos="1767205" algn="l"/>
              </a:tabLst>
            </a:pPr>
            <a:r>
              <a:rPr sz="8000" spc="-20" dirty="0">
                <a:solidFill>
                  <a:srgbClr val="44536A"/>
                </a:solidFill>
                <a:latin typeface="Impact"/>
                <a:cs typeface="Impact"/>
              </a:rPr>
              <a:t>III.</a:t>
            </a:r>
            <a:r>
              <a:rPr sz="8000" dirty="0">
                <a:solidFill>
                  <a:srgbClr val="44536A"/>
                </a:solidFill>
                <a:latin typeface="Impact"/>
                <a:cs typeface="Impact"/>
              </a:rPr>
              <a:t>	Les leviers</a:t>
            </a:r>
            <a:r>
              <a:rPr sz="8000" spc="-1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8000" spc="-25" dirty="0">
                <a:solidFill>
                  <a:srgbClr val="44536A"/>
                </a:solidFill>
                <a:latin typeface="Impact"/>
                <a:cs typeface="Impact"/>
              </a:rPr>
              <a:t>du </a:t>
            </a:r>
            <a:r>
              <a:rPr sz="8000" dirty="0">
                <a:solidFill>
                  <a:srgbClr val="44536A"/>
                </a:solidFill>
                <a:latin typeface="Impact"/>
                <a:cs typeface="Impact"/>
              </a:rPr>
              <a:t>projet</a:t>
            </a:r>
            <a:r>
              <a:rPr sz="8000" spc="-2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8000" dirty="0">
                <a:solidFill>
                  <a:srgbClr val="44536A"/>
                </a:solidFill>
                <a:latin typeface="Impact"/>
                <a:cs typeface="Impact"/>
              </a:rPr>
              <a:t>de</a:t>
            </a:r>
            <a:r>
              <a:rPr sz="8000" spc="3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8000" spc="-10" dirty="0">
                <a:solidFill>
                  <a:srgbClr val="44536A"/>
                </a:solidFill>
                <a:latin typeface="Impact"/>
                <a:cs typeface="Impact"/>
              </a:rPr>
              <a:t>direction</a:t>
            </a:r>
            <a:endParaRPr sz="80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2380" y="5455272"/>
            <a:ext cx="3930015" cy="8420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85090" rIns="0" bIns="0" rtlCol="0">
            <a:spAutoFit/>
          </a:bodyPr>
          <a:lstStyle/>
          <a:p>
            <a:pPr marL="221615">
              <a:lnSpc>
                <a:spcPct val="100000"/>
              </a:lnSpc>
              <a:spcBef>
                <a:spcPts val="670"/>
              </a:spcBef>
              <a:tabLst>
                <a:tab pos="1102360" algn="l"/>
                <a:tab pos="267843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Projet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PEP</a:t>
            </a:r>
            <a:r>
              <a:rPr sz="3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B’A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4000" spc="-20" dirty="0">
                <a:solidFill>
                  <a:srgbClr val="FF0000"/>
                </a:solidFill>
                <a:latin typeface="Calibri"/>
                <a:cs typeface="Calibri"/>
              </a:rPr>
              <a:t>2030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65115" y="457200"/>
            <a:ext cx="825109" cy="724814"/>
          </a:xfrm>
          <a:prstGeom prst="rect">
            <a:avLst/>
          </a:prstGeom>
        </p:spPr>
      </p:pic>
      <p:sp>
        <p:nvSpPr>
          <p:cNvPr id="7" name="Légende : encadrée à une bordure 6">
            <a:extLst>
              <a:ext uri="{FF2B5EF4-FFF2-40B4-BE49-F238E27FC236}">
                <a16:creationId xmlns:a16="http://schemas.microsoft.com/office/drawing/2014/main" id="{084C6261-2365-1806-B8B3-6D5268DCF8B7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70051" y="674573"/>
            <a:ext cx="4857750" cy="156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Ressources</a:t>
            </a:r>
            <a:r>
              <a:rPr sz="3600" b="1" spc="-17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Humaines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Plan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transformation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RH</a:t>
            </a:r>
            <a:endParaRPr sz="24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30"/>
              </a:spcBef>
            </a:pPr>
            <a:r>
              <a:rPr sz="2000" spc="-10" dirty="0">
                <a:latin typeface="Calibri"/>
                <a:cs typeface="Calibri"/>
              </a:rPr>
              <a:t>Recensement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annuel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besoins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formation </a:t>
            </a:r>
            <a:r>
              <a:rPr sz="2000" dirty="0">
                <a:latin typeface="Calibri"/>
                <a:cs typeface="Calibri"/>
              </a:rPr>
              <a:t>Suivi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prévention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risques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610" y="95631"/>
            <a:ext cx="5527675" cy="3131820"/>
          </a:xfrm>
          <a:custGeom>
            <a:avLst/>
            <a:gdLst/>
            <a:ahLst/>
            <a:cxnLst/>
            <a:rect l="l" t="t" r="r" b="b"/>
            <a:pathLst>
              <a:path w="5527675" h="3131820">
                <a:moveTo>
                  <a:pt x="0" y="521843"/>
                </a:moveTo>
                <a:lnTo>
                  <a:pt x="2132" y="474351"/>
                </a:lnTo>
                <a:lnTo>
                  <a:pt x="8408" y="428052"/>
                </a:lnTo>
                <a:lnTo>
                  <a:pt x="18643" y="383131"/>
                </a:lnTo>
                <a:lnTo>
                  <a:pt x="32651" y="339772"/>
                </a:lnTo>
                <a:lnTo>
                  <a:pt x="50251" y="298159"/>
                </a:lnTo>
                <a:lnTo>
                  <a:pt x="71255" y="258477"/>
                </a:lnTo>
                <a:lnTo>
                  <a:pt x="95482" y="220911"/>
                </a:lnTo>
                <a:lnTo>
                  <a:pt x="122746" y="185643"/>
                </a:lnTo>
                <a:lnTo>
                  <a:pt x="152863" y="152860"/>
                </a:lnTo>
                <a:lnTo>
                  <a:pt x="185649" y="122745"/>
                </a:lnTo>
                <a:lnTo>
                  <a:pt x="220920" y="95482"/>
                </a:lnTo>
                <a:lnTo>
                  <a:pt x="258491" y="71256"/>
                </a:lnTo>
                <a:lnTo>
                  <a:pt x="298178" y="50251"/>
                </a:lnTo>
                <a:lnTo>
                  <a:pt x="339797" y="32652"/>
                </a:lnTo>
                <a:lnTo>
                  <a:pt x="383163" y="18643"/>
                </a:lnTo>
                <a:lnTo>
                  <a:pt x="428093" y="8409"/>
                </a:lnTo>
                <a:lnTo>
                  <a:pt x="474402" y="2132"/>
                </a:lnTo>
                <a:lnTo>
                  <a:pt x="521906" y="0"/>
                </a:lnTo>
                <a:lnTo>
                  <a:pt x="5005120" y="0"/>
                </a:lnTo>
                <a:lnTo>
                  <a:pt x="5052632" y="2132"/>
                </a:lnTo>
                <a:lnTo>
                  <a:pt x="5098949" y="8409"/>
                </a:lnTo>
                <a:lnTo>
                  <a:pt x="5143885" y="18643"/>
                </a:lnTo>
                <a:lnTo>
                  <a:pt x="5187258" y="32652"/>
                </a:lnTo>
                <a:lnTo>
                  <a:pt x="5228883" y="50251"/>
                </a:lnTo>
                <a:lnTo>
                  <a:pt x="5268575" y="71256"/>
                </a:lnTo>
                <a:lnTo>
                  <a:pt x="5306150" y="95482"/>
                </a:lnTo>
                <a:lnTo>
                  <a:pt x="5341425" y="122745"/>
                </a:lnTo>
                <a:lnTo>
                  <a:pt x="5374214" y="152860"/>
                </a:lnTo>
                <a:lnTo>
                  <a:pt x="5404334" y="185643"/>
                </a:lnTo>
                <a:lnTo>
                  <a:pt x="5431601" y="220911"/>
                </a:lnTo>
                <a:lnTo>
                  <a:pt x="5455829" y="258477"/>
                </a:lnTo>
                <a:lnTo>
                  <a:pt x="5476836" y="298159"/>
                </a:lnTo>
                <a:lnTo>
                  <a:pt x="5494436" y="339772"/>
                </a:lnTo>
                <a:lnTo>
                  <a:pt x="5508446" y="383131"/>
                </a:lnTo>
                <a:lnTo>
                  <a:pt x="5518681" y="428052"/>
                </a:lnTo>
                <a:lnTo>
                  <a:pt x="5524957" y="474351"/>
                </a:lnTo>
                <a:lnTo>
                  <a:pt x="5527090" y="521843"/>
                </a:lnTo>
                <a:lnTo>
                  <a:pt x="5527090" y="2609469"/>
                </a:lnTo>
                <a:lnTo>
                  <a:pt x="5524957" y="2656960"/>
                </a:lnTo>
                <a:lnTo>
                  <a:pt x="5518681" y="2703259"/>
                </a:lnTo>
                <a:lnTo>
                  <a:pt x="5508446" y="2748180"/>
                </a:lnTo>
                <a:lnTo>
                  <a:pt x="5494436" y="2791539"/>
                </a:lnTo>
                <a:lnTo>
                  <a:pt x="5476836" y="2833152"/>
                </a:lnTo>
                <a:lnTo>
                  <a:pt x="5455829" y="2872834"/>
                </a:lnTo>
                <a:lnTo>
                  <a:pt x="5431601" y="2910400"/>
                </a:lnTo>
                <a:lnTo>
                  <a:pt x="5404334" y="2945668"/>
                </a:lnTo>
                <a:lnTo>
                  <a:pt x="5374214" y="2978451"/>
                </a:lnTo>
                <a:lnTo>
                  <a:pt x="5341425" y="3008566"/>
                </a:lnTo>
                <a:lnTo>
                  <a:pt x="5306150" y="3035829"/>
                </a:lnTo>
                <a:lnTo>
                  <a:pt x="5268575" y="3060055"/>
                </a:lnTo>
                <a:lnTo>
                  <a:pt x="5228883" y="3081060"/>
                </a:lnTo>
                <a:lnTo>
                  <a:pt x="5187258" y="3098659"/>
                </a:lnTo>
                <a:lnTo>
                  <a:pt x="5143885" y="3112668"/>
                </a:lnTo>
                <a:lnTo>
                  <a:pt x="5098949" y="3122902"/>
                </a:lnTo>
                <a:lnTo>
                  <a:pt x="5052632" y="3129179"/>
                </a:lnTo>
                <a:lnTo>
                  <a:pt x="5005120" y="3131312"/>
                </a:lnTo>
                <a:lnTo>
                  <a:pt x="521906" y="3131312"/>
                </a:lnTo>
                <a:lnTo>
                  <a:pt x="474402" y="3129179"/>
                </a:lnTo>
                <a:lnTo>
                  <a:pt x="428093" y="3122902"/>
                </a:lnTo>
                <a:lnTo>
                  <a:pt x="383163" y="3112668"/>
                </a:lnTo>
                <a:lnTo>
                  <a:pt x="339797" y="3098659"/>
                </a:lnTo>
                <a:lnTo>
                  <a:pt x="298178" y="3081060"/>
                </a:lnTo>
                <a:lnTo>
                  <a:pt x="258491" y="3060055"/>
                </a:lnTo>
                <a:lnTo>
                  <a:pt x="220920" y="3035829"/>
                </a:lnTo>
                <a:lnTo>
                  <a:pt x="185649" y="3008566"/>
                </a:lnTo>
                <a:lnTo>
                  <a:pt x="152863" y="2978451"/>
                </a:lnTo>
                <a:lnTo>
                  <a:pt x="122746" y="2945668"/>
                </a:lnTo>
                <a:lnTo>
                  <a:pt x="95482" y="2910400"/>
                </a:lnTo>
                <a:lnTo>
                  <a:pt x="71255" y="2872834"/>
                </a:lnTo>
                <a:lnTo>
                  <a:pt x="50251" y="2833152"/>
                </a:lnTo>
                <a:lnTo>
                  <a:pt x="32651" y="2791539"/>
                </a:lnTo>
                <a:lnTo>
                  <a:pt x="18643" y="2748180"/>
                </a:lnTo>
                <a:lnTo>
                  <a:pt x="8408" y="2703259"/>
                </a:lnTo>
                <a:lnTo>
                  <a:pt x="2132" y="2656960"/>
                </a:lnTo>
                <a:lnTo>
                  <a:pt x="0" y="2609469"/>
                </a:lnTo>
                <a:lnTo>
                  <a:pt x="0" y="521843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0051" y="2475315"/>
            <a:ext cx="4832350" cy="3948429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R="122555" algn="ctr">
              <a:lnSpc>
                <a:spcPct val="100000"/>
              </a:lnSpc>
              <a:spcBef>
                <a:spcPts val="1725"/>
              </a:spcBef>
            </a:pPr>
            <a:r>
              <a:rPr sz="3200" spc="-50" dirty="0">
                <a:latin typeface="Calibri"/>
                <a:cs typeface="Calibri"/>
              </a:rPr>
              <a:t>1</a:t>
            </a:r>
            <a:endParaRPr sz="3200" dirty="0">
              <a:latin typeface="Calibri"/>
              <a:cs typeface="Calibri"/>
            </a:endParaRPr>
          </a:p>
          <a:p>
            <a:pPr marL="33655" marR="22860" algn="ctr">
              <a:lnSpc>
                <a:spcPct val="100400"/>
              </a:lnSpc>
              <a:spcBef>
                <a:spcPts val="1810"/>
              </a:spcBef>
            </a:pPr>
            <a:r>
              <a:rPr sz="3600" b="1" dirty="0">
                <a:latin typeface="Calibri"/>
                <a:cs typeface="Calibri"/>
              </a:rPr>
              <a:t>Renfort</a:t>
            </a:r>
            <a:r>
              <a:rPr sz="3600" b="1" spc="-114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des</a:t>
            </a:r>
            <a:r>
              <a:rPr sz="3600" b="1" spc="-11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coopérations </a:t>
            </a:r>
            <a:r>
              <a:rPr sz="3200" b="1" dirty="0">
                <a:latin typeface="Calibri"/>
                <a:cs typeface="Calibri"/>
              </a:rPr>
              <a:t>avec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l’ARS,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les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conseils </a:t>
            </a:r>
            <a:r>
              <a:rPr sz="3200" b="1" dirty="0">
                <a:latin typeface="Calibri"/>
                <a:cs typeface="Calibri"/>
              </a:rPr>
              <a:t>départementaux</a:t>
            </a:r>
            <a:r>
              <a:rPr sz="3200" b="1" spc="-18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et</a:t>
            </a:r>
            <a:endParaRPr sz="3200" dirty="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l’Education</a:t>
            </a:r>
            <a:r>
              <a:rPr sz="3200" b="1" spc="-1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Nationale</a:t>
            </a:r>
            <a:endParaRPr sz="32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70"/>
              </a:spcBef>
            </a:pPr>
            <a:r>
              <a:rPr sz="2000" dirty="0">
                <a:latin typeface="Calibri"/>
                <a:cs typeface="Calibri"/>
              </a:rPr>
              <a:t>Suivi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respect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indicateurs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CPOM</a:t>
            </a:r>
            <a:endParaRPr sz="2000" dirty="0">
              <a:latin typeface="Calibri"/>
              <a:cs typeface="Calibri"/>
            </a:endParaRPr>
          </a:p>
          <a:p>
            <a:pPr marL="5715" algn="ctr">
              <a:lnSpc>
                <a:spcPts val="2385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Initier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nouveaux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d’accueil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865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Une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offre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complémentaire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services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10248" y="35432"/>
            <a:ext cx="5819775" cy="3169920"/>
            <a:chOff x="6310248" y="35432"/>
            <a:chExt cx="5819775" cy="3169920"/>
          </a:xfrm>
        </p:grpSpPr>
        <p:sp>
          <p:nvSpPr>
            <p:cNvPr id="17" name="object 17"/>
            <p:cNvSpPr/>
            <p:nvPr/>
          </p:nvSpPr>
          <p:spPr>
            <a:xfrm>
              <a:off x="6329298" y="54482"/>
              <a:ext cx="5781675" cy="3131820"/>
            </a:xfrm>
            <a:custGeom>
              <a:avLst/>
              <a:gdLst/>
              <a:ahLst/>
              <a:cxnLst/>
              <a:rect l="l" t="t" r="r" b="b"/>
              <a:pathLst>
                <a:path w="5781675" h="3131820">
                  <a:moveTo>
                    <a:pt x="5259451" y="0"/>
                  </a:moveTo>
                  <a:lnTo>
                    <a:pt x="521970" y="0"/>
                  </a:lnTo>
                  <a:lnTo>
                    <a:pt x="474458" y="2132"/>
                  </a:lnTo>
                  <a:lnTo>
                    <a:pt x="428141" y="8409"/>
                  </a:lnTo>
                  <a:lnTo>
                    <a:pt x="383204" y="18643"/>
                  </a:lnTo>
                  <a:lnTo>
                    <a:pt x="339832" y="32652"/>
                  </a:lnTo>
                  <a:lnTo>
                    <a:pt x="298207" y="50251"/>
                  </a:lnTo>
                  <a:lnTo>
                    <a:pt x="258515" y="71256"/>
                  </a:lnTo>
                  <a:lnTo>
                    <a:pt x="220940" y="95482"/>
                  </a:lnTo>
                  <a:lnTo>
                    <a:pt x="185665" y="122745"/>
                  </a:lnTo>
                  <a:lnTo>
                    <a:pt x="152876" y="152860"/>
                  </a:lnTo>
                  <a:lnTo>
                    <a:pt x="122756" y="185643"/>
                  </a:lnTo>
                  <a:lnTo>
                    <a:pt x="95489" y="220911"/>
                  </a:lnTo>
                  <a:lnTo>
                    <a:pt x="71261" y="258477"/>
                  </a:lnTo>
                  <a:lnTo>
                    <a:pt x="50254" y="298159"/>
                  </a:lnTo>
                  <a:lnTo>
                    <a:pt x="32654" y="339772"/>
                  </a:lnTo>
                  <a:lnTo>
                    <a:pt x="18644" y="383131"/>
                  </a:lnTo>
                  <a:lnTo>
                    <a:pt x="8409" y="428052"/>
                  </a:lnTo>
                  <a:lnTo>
                    <a:pt x="2132" y="474351"/>
                  </a:lnTo>
                  <a:lnTo>
                    <a:pt x="0" y="521843"/>
                  </a:lnTo>
                  <a:lnTo>
                    <a:pt x="0" y="2609469"/>
                  </a:lnTo>
                  <a:lnTo>
                    <a:pt x="2132" y="2656960"/>
                  </a:lnTo>
                  <a:lnTo>
                    <a:pt x="8409" y="2703259"/>
                  </a:lnTo>
                  <a:lnTo>
                    <a:pt x="18644" y="2748180"/>
                  </a:lnTo>
                  <a:lnTo>
                    <a:pt x="32654" y="2791539"/>
                  </a:lnTo>
                  <a:lnTo>
                    <a:pt x="50254" y="2833152"/>
                  </a:lnTo>
                  <a:lnTo>
                    <a:pt x="71261" y="2872834"/>
                  </a:lnTo>
                  <a:lnTo>
                    <a:pt x="95489" y="2910400"/>
                  </a:lnTo>
                  <a:lnTo>
                    <a:pt x="122756" y="2945668"/>
                  </a:lnTo>
                  <a:lnTo>
                    <a:pt x="152876" y="2978451"/>
                  </a:lnTo>
                  <a:lnTo>
                    <a:pt x="185665" y="3008566"/>
                  </a:lnTo>
                  <a:lnTo>
                    <a:pt x="220940" y="3035829"/>
                  </a:lnTo>
                  <a:lnTo>
                    <a:pt x="258515" y="3060055"/>
                  </a:lnTo>
                  <a:lnTo>
                    <a:pt x="298207" y="3081060"/>
                  </a:lnTo>
                  <a:lnTo>
                    <a:pt x="339832" y="3098659"/>
                  </a:lnTo>
                  <a:lnTo>
                    <a:pt x="383204" y="3112668"/>
                  </a:lnTo>
                  <a:lnTo>
                    <a:pt x="428141" y="3122902"/>
                  </a:lnTo>
                  <a:lnTo>
                    <a:pt x="474458" y="3129179"/>
                  </a:lnTo>
                  <a:lnTo>
                    <a:pt x="521970" y="3131312"/>
                  </a:lnTo>
                  <a:lnTo>
                    <a:pt x="5259451" y="3131312"/>
                  </a:lnTo>
                  <a:lnTo>
                    <a:pt x="5306962" y="3129179"/>
                  </a:lnTo>
                  <a:lnTo>
                    <a:pt x="5353279" y="3122902"/>
                  </a:lnTo>
                  <a:lnTo>
                    <a:pt x="5398216" y="3112668"/>
                  </a:lnTo>
                  <a:lnTo>
                    <a:pt x="5441588" y="3098659"/>
                  </a:lnTo>
                  <a:lnTo>
                    <a:pt x="5483213" y="3081060"/>
                  </a:lnTo>
                  <a:lnTo>
                    <a:pt x="5522905" y="3060055"/>
                  </a:lnTo>
                  <a:lnTo>
                    <a:pt x="5560480" y="3035829"/>
                  </a:lnTo>
                  <a:lnTo>
                    <a:pt x="5595755" y="3008566"/>
                  </a:lnTo>
                  <a:lnTo>
                    <a:pt x="5628544" y="2978451"/>
                  </a:lnTo>
                  <a:lnTo>
                    <a:pt x="5658664" y="2945668"/>
                  </a:lnTo>
                  <a:lnTo>
                    <a:pt x="5685931" y="2910400"/>
                  </a:lnTo>
                  <a:lnTo>
                    <a:pt x="5710159" y="2872834"/>
                  </a:lnTo>
                  <a:lnTo>
                    <a:pt x="5731166" y="2833152"/>
                  </a:lnTo>
                  <a:lnTo>
                    <a:pt x="5748766" y="2791539"/>
                  </a:lnTo>
                  <a:lnTo>
                    <a:pt x="5762776" y="2748180"/>
                  </a:lnTo>
                  <a:lnTo>
                    <a:pt x="5773011" y="2703259"/>
                  </a:lnTo>
                  <a:lnTo>
                    <a:pt x="5779288" y="2656960"/>
                  </a:lnTo>
                  <a:lnTo>
                    <a:pt x="5781421" y="2609469"/>
                  </a:lnTo>
                  <a:lnTo>
                    <a:pt x="5781421" y="521843"/>
                  </a:lnTo>
                  <a:lnTo>
                    <a:pt x="5779288" y="474351"/>
                  </a:lnTo>
                  <a:lnTo>
                    <a:pt x="5773011" y="428052"/>
                  </a:lnTo>
                  <a:lnTo>
                    <a:pt x="5762776" y="383131"/>
                  </a:lnTo>
                  <a:lnTo>
                    <a:pt x="5748766" y="339772"/>
                  </a:lnTo>
                  <a:lnTo>
                    <a:pt x="5731166" y="298159"/>
                  </a:lnTo>
                  <a:lnTo>
                    <a:pt x="5710159" y="258477"/>
                  </a:lnTo>
                  <a:lnTo>
                    <a:pt x="5685931" y="220911"/>
                  </a:lnTo>
                  <a:lnTo>
                    <a:pt x="5658664" y="185643"/>
                  </a:lnTo>
                  <a:lnTo>
                    <a:pt x="5628544" y="152860"/>
                  </a:lnTo>
                  <a:lnTo>
                    <a:pt x="5595755" y="122745"/>
                  </a:lnTo>
                  <a:lnTo>
                    <a:pt x="5560480" y="95482"/>
                  </a:lnTo>
                  <a:lnTo>
                    <a:pt x="5522905" y="71256"/>
                  </a:lnTo>
                  <a:lnTo>
                    <a:pt x="5483213" y="50251"/>
                  </a:lnTo>
                  <a:lnTo>
                    <a:pt x="5441588" y="32652"/>
                  </a:lnTo>
                  <a:lnTo>
                    <a:pt x="5398216" y="18643"/>
                  </a:lnTo>
                  <a:lnTo>
                    <a:pt x="5353279" y="8409"/>
                  </a:lnTo>
                  <a:lnTo>
                    <a:pt x="5306962" y="2132"/>
                  </a:lnTo>
                  <a:lnTo>
                    <a:pt x="5259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9298" y="54482"/>
              <a:ext cx="5781675" cy="3131820"/>
            </a:xfrm>
            <a:custGeom>
              <a:avLst/>
              <a:gdLst/>
              <a:ahLst/>
              <a:cxnLst/>
              <a:rect l="l" t="t" r="r" b="b"/>
              <a:pathLst>
                <a:path w="5781675" h="3131820">
                  <a:moveTo>
                    <a:pt x="0" y="521843"/>
                  </a:moveTo>
                  <a:lnTo>
                    <a:pt x="2132" y="474351"/>
                  </a:lnTo>
                  <a:lnTo>
                    <a:pt x="8409" y="428052"/>
                  </a:lnTo>
                  <a:lnTo>
                    <a:pt x="18644" y="383131"/>
                  </a:lnTo>
                  <a:lnTo>
                    <a:pt x="32654" y="339772"/>
                  </a:lnTo>
                  <a:lnTo>
                    <a:pt x="50254" y="298159"/>
                  </a:lnTo>
                  <a:lnTo>
                    <a:pt x="71261" y="258477"/>
                  </a:lnTo>
                  <a:lnTo>
                    <a:pt x="95489" y="220911"/>
                  </a:lnTo>
                  <a:lnTo>
                    <a:pt x="122756" y="185643"/>
                  </a:lnTo>
                  <a:lnTo>
                    <a:pt x="152876" y="152860"/>
                  </a:lnTo>
                  <a:lnTo>
                    <a:pt x="185665" y="122745"/>
                  </a:lnTo>
                  <a:lnTo>
                    <a:pt x="220940" y="95482"/>
                  </a:lnTo>
                  <a:lnTo>
                    <a:pt x="258515" y="71256"/>
                  </a:lnTo>
                  <a:lnTo>
                    <a:pt x="298207" y="50251"/>
                  </a:lnTo>
                  <a:lnTo>
                    <a:pt x="339832" y="32652"/>
                  </a:lnTo>
                  <a:lnTo>
                    <a:pt x="383204" y="18643"/>
                  </a:lnTo>
                  <a:lnTo>
                    <a:pt x="428141" y="8409"/>
                  </a:lnTo>
                  <a:lnTo>
                    <a:pt x="474458" y="2132"/>
                  </a:lnTo>
                  <a:lnTo>
                    <a:pt x="521970" y="0"/>
                  </a:lnTo>
                  <a:lnTo>
                    <a:pt x="5259451" y="0"/>
                  </a:lnTo>
                  <a:lnTo>
                    <a:pt x="5306962" y="2132"/>
                  </a:lnTo>
                  <a:lnTo>
                    <a:pt x="5353279" y="8409"/>
                  </a:lnTo>
                  <a:lnTo>
                    <a:pt x="5398216" y="18643"/>
                  </a:lnTo>
                  <a:lnTo>
                    <a:pt x="5441588" y="32652"/>
                  </a:lnTo>
                  <a:lnTo>
                    <a:pt x="5483213" y="50251"/>
                  </a:lnTo>
                  <a:lnTo>
                    <a:pt x="5522905" y="71256"/>
                  </a:lnTo>
                  <a:lnTo>
                    <a:pt x="5560480" y="95482"/>
                  </a:lnTo>
                  <a:lnTo>
                    <a:pt x="5595755" y="122745"/>
                  </a:lnTo>
                  <a:lnTo>
                    <a:pt x="5628544" y="152860"/>
                  </a:lnTo>
                  <a:lnTo>
                    <a:pt x="5658664" y="185643"/>
                  </a:lnTo>
                  <a:lnTo>
                    <a:pt x="5685931" y="220911"/>
                  </a:lnTo>
                  <a:lnTo>
                    <a:pt x="5710159" y="258477"/>
                  </a:lnTo>
                  <a:lnTo>
                    <a:pt x="5731166" y="298159"/>
                  </a:lnTo>
                  <a:lnTo>
                    <a:pt x="5748766" y="339772"/>
                  </a:lnTo>
                  <a:lnTo>
                    <a:pt x="5762776" y="383131"/>
                  </a:lnTo>
                  <a:lnTo>
                    <a:pt x="5773011" y="428052"/>
                  </a:lnTo>
                  <a:lnTo>
                    <a:pt x="5779288" y="474351"/>
                  </a:lnTo>
                  <a:lnTo>
                    <a:pt x="5781421" y="521843"/>
                  </a:lnTo>
                  <a:lnTo>
                    <a:pt x="5781421" y="2609469"/>
                  </a:lnTo>
                  <a:lnTo>
                    <a:pt x="5779288" y="2656960"/>
                  </a:lnTo>
                  <a:lnTo>
                    <a:pt x="5773011" y="2703259"/>
                  </a:lnTo>
                  <a:lnTo>
                    <a:pt x="5762776" y="2748180"/>
                  </a:lnTo>
                  <a:lnTo>
                    <a:pt x="5748766" y="2791539"/>
                  </a:lnTo>
                  <a:lnTo>
                    <a:pt x="5731166" y="2833152"/>
                  </a:lnTo>
                  <a:lnTo>
                    <a:pt x="5710159" y="2872834"/>
                  </a:lnTo>
                  <a:lnTo>
                    <a:pt x="5685931" y="2910400"/>
                  </a:lnTo>
                  <a:lnTo>
                    <a:pt x="5658664" y="2945668"/>
                  </a:lnTo>
                  <a:lnTo>
                    <a:pt x="5628544" y="2978451"/>
                  </a:lnTo>
                  <a:lnTo>
                    <a:pt x="5595755" y="3008566"/>
                  </a:lnTo>
                  <a:lnTo>
                    <a:pt x="5560480" y="3035829"/>
                  </a:lnTo>
                  <a:lnTo>
                    <a:pt x="5522905" y="3060055"/>
                  </a:lnTo>
                  <a:lnTo>
                    <a:pt x="5483213" y="3081060"/>
                  </a:lnTo>
                  <a:lnTo>
                    <a:pt x="5441588" y="3098659"/>
                  </a:lnTo>
                  <a:lnTo>
                    <a:pt x="5398216" y="3112668"/>
                  </a:lnTo>
                  <a:lnTo>
                    <a:pt x="5353279" y="3122902"/>
                  </a:lnTo>
                  <a:lnTo>
                    <a:pt x="5306962" y="3129179"/>
                  </a:lnTo>
                  <a:lnTo>
                    <a:pt x="5259451" y="3131312"/>
                  </a:lnTo>
                  <a:lnTo>
                    <a:pt x="521970" y="3131312"/>
                  </a:lnTo>
                  <a:lnTo>
                    <a:pt x="474458" y="3129179"/>
                  </a:lnTo>
                  <a:lnTo>
                    <a:pt x="428141" y="3122902"/>
                  </a:lnTo>
                  <a:lnTo>
                    <a:pt x="383204" y="3112668"/>
                  </a:lnTo>
                  <a:lnTo>
                    <a:pt x="339832" y="3098659"/>
                  </a:lnTo>
                  <a:lnTo>
                    <a:pt x="298207" y="3081060"/>
                  </a:lnTo>
                  <a:lnTo>
                    <a:pt x="258515" y="3060055"/>
                  </a:lnTo>
                  <a:lnTo>
                    <a:pt x="220940" y="3035829"/>
                  </a:lnTo>
                  <a:lnTo>
                    <a:pt x="185665" y="3008566"/>
                  </a:lnTo>
                  <a:lnTo>
                    <a:pt x="152876" y="2978451"/>
                  </a:lnTo>
                  <a:lnTo>
                    <a:pt x="122756" y="2945668"/>
                  </a:lnTo>
                  <a:lnTo>
                    <a:pt x="95489" y="2910400"/>
                  </a:lnTo>
                  <a:lnTo>
                    <a:pt x="71261" y="2872834"/>
                  </a:lnTo>
                  <a:lnTo>
                    <a:pt x="50254" y="2833152"/>
                  </a:lnTo>
                  <a:lnTo>
                    <a:pt x="32654" y="2791539"/>
                  </a:lnTo>
                  <a:lnTo>
                    <a:pt x="18644" y="2748180"/>
                  </a:lnTo>
                  <a:lnTo>
                    <a:pt x="8409" y="2703259"/>
                  </a:lnTo>
                  <a:lnTo>
                    <a:pt x="2132" y="2656960"/>
                  </a:lnTo>
                  <a:lnTo>
                    <a:pt x="0" y="2609469"/>
                  </a:lnTo>
                  <a:lnTo>
                    <a:pt x="0" y="521843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16800" y="207009"/>
            <a:ext cx="3606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7415" marR="5080" indent="-89535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Harmonisation</a:t>
            </a:r>
            <a:r>
              <a:rPr sz="3600" b="1" spc="-13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des </a:t>
            </a:r>
            <a:r>
              <a:rPr sz="3600" b="1" spc="-10" dirty="0">
                <a:latin typeface="Calibri"/>
                <a:cs typeface="Calibri"/>
              </a:rPr>
              <a:t>pratiques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90086" y="1309303"/>
            <a:ext cx="5532119" cy="4683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" algn="ctr">
              <a:lnSpc>
                <a:spcPts val="2385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Contrôle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interne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efficace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865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Manuel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fr-FR" sz="2400" b="1" spc="-50" dirty="0">
                <a:solidFill>
                  <a:srgbClr val="C00000"/>
                </a:solidFill>
                <a:latin typeface="Calibri"/>
                <a:cs typeface="Calibri"/>
              </a:rPr>
              <a:t>procédures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bonnes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pratiques</a:t>
            </a:r>
            <a:endParaRPr sz="2400" dirty="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latin typeface="Calibri"/>
                <a:cs typeface="Calibri"/>
              </a:rPr>
              <a:t>Coordination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paie,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comptabilité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établissements</a:t>
            </a:r>
            <a:endParaRPr sz="20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Respect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utilisateurs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SI</a:t>
            </a:r>
            <a:endParaRPr sz="2000" dirty="0">
              <a:latin typeface="Calibri"/>
              <a:cs typeface="Calibri"/>
            </a:endParaRPr>
          </a:p>
          <a:p>
            <a:pPr marR="80645" algn="ctr">
              <a:lnSpc>
                <a:spcPct val="100000"/>
              </a:lnSpc>
              <a:spcBef>
                <a:spcPts val="270"/>
              </a:spcBef>
            </a:pPr>
            <a:r>
              <a:rPr sz="3200" spc="-50" dirty="0">
                <a:latin typeface="Calibri"/>
                <a:cs typeface="Calibri"/>
              </a:rPr>
              <a:t>2</a:t>
            </a:r>
            <a:endParaRPr sz="3200" dirty="0">
              <a:latin typeface="Calibri"/>
              <a:cs typeface="Calibri"/>
            </a:endParaRPr>
          </a:p>
          <a:p>
            <a:pPr marL="106045" marR="73660" indent="3810" algn="ctr">
              <a:lnSpc>
                <a:spcPct val="100000"/>
              </a:lnSpc>
              <a:spcBef>
                <a:spcPts val="1855"/>
              </a:spcBef>
              <a:tabLst>
                <a:tab pos="4544060" algn="l"/>
              </a:tabLst>
            </a:pPr>
            <a:r>
              <a:rPr sz="3200" b="1" dirty="0">
                <a:latin typeface="Calibri"/>
                <a:cs typeface="Calibri"/>
              </a:rPr>
              <a:t>Consolider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et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développer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-25" dirty="0">
                <a:latin typeface="Calibri"/>
                <a:cs typeface="Calibri"/>
              </a:rPr>
              <a:t>le </a:t>
            </a:r>
            <a:r>
              <a:rPr sz="3200" b="1" dirty="0">
                <a:latin typeface="Calibri"/>
                <a:cs typeface="Calibri"/>
              </a:rPr>
              <a:t>secteur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animation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et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insertion</a:t>
            </a:r>
            <a:endParaRPr sz="3200" dirty="0">
              <a:latin typeface="Calibri"/>
              <a:cs typeface="Calibri"/>
            </a:endParaRPr>
          </a:p>
          <a:p>
            <a:pPr marL="23495" algn="ctr">
              <a:lnSpc>
                <a:spcPct val="100000"/>
              </a:lnSpc>
              <a:spcBef>
                <a:spcPts val="75"/>
              </a:spcBef>
            </a:pPr>
            <a:r>
              <a:rPr sz="2000" spc="-30" dirty="0">
                <a:latin typeface="Calibri"/>
                <a:cs typeface="Calibri"/>
              </a:rPr>
              <a:t>Taux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d’occupation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maximisé</a:t>
            </a:r>
            <a:endParaRPr sz="2000" dirty="0">
              <a:latin typeface="Calibri"/>
              <a:cs typeface="Calibri"/>
            </a:endParaRPr>
          </a:p>
          <a:p>
            <a:pPr marL="2032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Objectif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chiffre</a:t>
            </a:r>
            <a:r>
              <a:rPr sz="2000" spc="-30" dirty="0">
                <a:latin typeface="Calibri"/>
                <a:cs typeface="Calibri"/>
              </a:rPr>
              <a:t> d’affaires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million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(Hédraou)</a:t>
            </a:r>
            <a:endParaRPr sz="2000" dirty="0">
              <a:latin typeface="Calibri"/>
              <a:cs typeface="Calibri"/>
            </a:endParaRPr>
          </a:p>
          <a:p>
            <a:pPr marL="21590" algn="ctr">
              <a:lnSpc>
                <a:spcPts val="2385"/>
              </a:lnSpc>
            </a:pPr>
            <a:r>
              <a:rPr sz="2000" dirty="0">
                <a:latin typeface="Calibri"/>
                <a:cs typeface="Calibri"/>
              </a:rPr>
              <a:t>Projet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affiné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pour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centre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Plévenon</a:t>
            </a:r>
            <a:endParaRPr sz="2000" dirty="0">
              <a:latin typeface="Calibri"/>
              <a:cs typeface="Calibri"/>
            </a:endParaRPr>
          </a:p>
          <a:p>
            <a:pPr marL="24765" algn="ctr">
              <a:lnSpc>
                <a:spcPts val="2865"/>
              </a:lnSpc>
            </a:pPr>
            <a:r>
              <a:rPr sz="2000" dirty="0">
                <a:latin typeface="Calibri"/>
                <a:cs typeface="Calibri"/>
              </a:rPr>
              <a:t>Disposer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d’un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ème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centre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viable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fr-FR" sz="2400" b="1" spc="-20" dirty="0">
                <a:solidFill>
                  <a:srgbClr val="C00000"/>
                </a:solidFill>
                <a:latin typeface="Calibri"/>
                <a:cs typeface="Calibri"/>
              </a:rPr>
              <a:t>au plus vite</a:t>
            </a:r>
            <a:endParaRPr sz="2400" dirty="0">
              <a:latin typeface="Calibri"/>
              <a:cs typeface="Calibri"/>
            </a:endParaRPr>
          </a:p>
          <a:p>
            <a:pPr marL="22860" algn="ctr">
              <a:lnSpc>
                <a:spcPct val="100000"/>
              </a:lnSpc>
              <a:spcBef>
                <a:spcPts val="30"/>
              </a:spcBef>
            </a:pPr>
            <a:r>
              <a:rPr sz="2000" spc="-10" dirty="0">
                <a:latin typeface="Calibri"/>
                <a:cs typeface="Calibri"/>
              </a:rPr>
              <a:t>Développement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l’insertion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sociale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-6350" y="6286055"/>
            <a:ext cx="9627235" cy="575310"/>
            <a:chOff x="-6350" y="6286055"/>
            <a:chExt cx="9627235" cy="575310"/>
          </a:xfrm>
        </p:grpSpPr>
        <p:sp>
          <p:nvSpPr>
            <p:cNvPr id="26" name="object 26"/>
            <p:cNvSpPr/>
            <p:nvPr/>
          </p:nvSpPr>
          <p:spPr>
            <a:xfrm>
              <a:off x="2605658" y="6396710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4" h="377825">
                  <a:moveTo>
                    <a:pt x="370967" y="0"/>
                  </a:moveTo>
                  <a:lnTo>
                    <a:pt x="310801" y="2470"/>
                  </a:lnTo>
                  <a:lnTo>
                    <a:pt x="253723" y="9622"/>
                  </a:lnTo>
                  <a:lnTo>
                    <a:pt x="200498" y="21068"/>
                  </a:lnTo>
                  <a:lnTo>
                    <a:pt x="151890" y="36418"/>
                  </a:lnTo>
                  <a:lnTo>
                    <a:pt x="108664" y="55284"/>
                  </a:lnTo>
                  <a:lnTo>
                    <a:pt x="71583" y="77278"/>
                  </a:lnTo>
                  <a:lnTo>
                    <a:pt x="41412" y="102011"/>
                  </a:lnTo>
                  <a:lnTo>
                    <a:pt x="4856" y="158141"/>
                  </a:lnTo>
                  <a:lnTo>
                    <a:pt x="0" y="188760"/>
                  </a:lnTo>
                  <a:lnTo>
                    <a:pt x="4856" y="219375"/>
                  </a:lnTo>
                  <a:lnTo>
                    <a:pt x="41412" y="275500"/>
                  </a:lnTo>
                  <a:lnTo>
                    <a:pt x="71583" y="300232"/>
                  </a:lnTo>
                  <a:lnTo>
                    <a:pt x="108664" y="322225"/>
                  </a:lnTo>
                  <a:lnTo>
                    <a:pt x="151890" y="341090"/>
                  </a:lnTo>
                  <a:lnTo>
                    <a:pt x="200498" y="356440"/>
                  </a:lnTo>
                  <a:lnTo>
                    <a:pt x="253723" y="367886"/>
                  </a:lnTo>
                  <a:lnTo>
                    <a:pt x="310801" y="375038"/>
                  </a:lnTo>
                  <a:lnTo>
                    <a:pt x="370967" y="377508"/>
                  </a:lnTo>
                  <a:lnTo>
                    <a:pt x="431132" y="375038"/>
                  </a:lnTo>
                  <a:lnTo>
                    <a:pt x="488210" y="367886"/>
                  </a:lnTo>
                  <a:lnTo>
                    <a:pt x="541435" y="356440"/>
                  </a:lnTo>
                  <a:lnTo>
                    <a:pt x="590043" y="341090"/>
                  </a:lnTo>
                  <a:lnTo>
                    <a:pt x="633269" y="322225"/>
                  </a:lnTo>
                  <a:lnTo>
                    <a:pt x="670350" y="300232"/>
                  </a:lnTo>
                  <a:lnTo>
                    <a:pt x="700521" y="275500"/>
                  </a:lnTo>
                  <a:lnTo>
                    <a:pt x="737077" y="219375"/>
                  </a:lnTo>
                  <a:lnTo>
                    <a:pt x="741933" y="188760"/>
                  </a:lnTo>
                  <a:lnTo>
                    <a:pt x="737077" y="158141"/>
                  </a:lnTo>
                  <a:lnTo>
                    <a:pt x="700521" y="102011"/>
                  </a:lnTo>
                  <a:lnTo>
                    <a:pt x="670350" y="77278"/>
                  </a:lnTo>
                  <a:lnTo>
                    <a:pt x="633269" y="55284"/>
                  </a:lnTo>
                  <a:lnTo>
                    <a:pt x="590043" y="36418"/>
                  </a:lnTo>
                  <a:lnTo>
                    <a:pt x="541435" y="21068"/>
                  </a:lnTo>
                  <a:lnTo>
                    <a:pt x="488210" y="9622"/>
                  </a:lnTo>
                  <a:lnTo>
                    <a:pt x="431132" y="2470"/>
                  </a:lnTo>
                  <a:lnTo>
                    <a:pt x="370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05658" y="6396710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4" h="377825">
                  <a:moveTo>
                    <a:pt x="0" y="188760"/>
                  </a:moveTo>
                  <a:lnTo>
                    <a:pt x="18914" y="129095"/>
                  </a:lnTo>
                  <a:lnTo>
                    <a:pt x="71583" y="77278"/>
                  </a:lnTo>
                  <a:lnTo>
                    <a:pt x="108664" y="55284"/>
                  </a:lnTo>
                  <a:lnTo>
                    <a:pt x="151890" y="36418"/>
                  </a:lnTo>
                  <a:lnTo>
                    <a:pt x="200498" y="21068"/>
                  </a:lnTo>
                  <a:lnTo>
                    <a:pt x="253723" y="9622"/>
                  </a:lnTo>
                  <a:lnTo>
                    <a:pt x="310801" y="2470"/>
                  </a:lnTo>
                  <a:lnTo>
                    <a:pt x="370967" y="0"/>
                  </a:lnTo>
                  <a:lnTo>
                    <a:pt x="431132" y="2470"/>
                  </a:lnTo>
                  <a:lnTo>
                    <a:pt x="488210" y="9622"/>
                  </a:lnTo>
                  <a:lnTo>
                    <a:pt x="541435" y="21068"/>
                  </a:lnTo>
                  <a:lnTo>
                    <a:pt x="590043" y="36418"/>
                  </a:lnTo>
                  <a:lnTo>
                    <a:pt x="633269" y="55284"/>
                  </a:lnTo>
                  <a:lnTo>
                    <a:pt x="670350" y="77278"/>
                  </a:lnTo>
                  <a:lnTo>
                    <a:pt x="700521" y="102011"/>
                  </a:lnTo>
                  <a:lnTo>
                    <a:pt x="737077" y="158141"/>
                  </a:lnTo>
                  <a:lnTo>
                    <a:pt x="741933" y="188760"/>
                  </a:lnTo>
                  <a:lnTo>
                    <a:pt x="737077" y="219375"/>
                  </a:lnTo>
                  <a:lnTo>
                    <a:pt x="700521" y="275500"/>
                  </a:lnTo>
                  <a:lnTo>
                    <a:pt x="670350" y="300232"/>
                  </a:lnTo>
                  <a:lnTo>
                    <a:pt x="633269" y="322225"/>
                  </a:lnTo>
                  <a:lnTo>
                    <a:pt x="590043" y="341090"/>
                  </a:lnTo>
                  <a:lnTo>
                    <a:pt x="541435" y="356440"/>
                  </a:lnTo>
                  <a:lnTo>
                    <a:pt x="488210" y="367886"/>
                  </a:lnTo>
                  <a:lnTo>
                    <a:pt x="431132" y="375038"/>
                  </a:lnTo>
                  <a:lnTo>
                    <a:pt x="370967" y="377508"/>
                  </a:lnTo>
                  <a:lnTo>
                    <a:pt x="310801" y="375038"/>
                  </a:lnTo>
                  <a:lnTo>
                    <a:pt x="253723" y="367886"/>
                  </a:lnTo>
                  <a:lnTo>
                    <a:pt x="200498" y="356440"/>
                  </a:lnTo>
                  <a:lnTo>
                    <a:pt x="151890" y="341090"/>
                  </a:lnTo>
                  <a:lnTo>
                    <a:pt x="108664" y="322225"/>
                  </a:lnTo>
                  <a:lnTo>
                    <a:pt x="71583" y="300232"/>
                  </a:lnTo>
                  <a:lnTo>
                    <a:pt x="41412" y="275500"/>
                  </a:lnTo>
                  <a:lnTo>
                    <a:pt x="4856" y="219375"/>
                  </a:lnTo>
                  <a:lnTo>
                    <a:pt x="0" y="188760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59393" y="6305105"/>
              <a:ext cx="742315" cy="405765"/>
            </a:xfrm>
            <a:custGeom>
              <a:avLst/>
              <a:gdLst/>
              <a:ahLst/>
              <a:cxnLst/>
              <a:rect l="l" t="t" r="r" b="b"/>
              <a:pathLst>
                <a:path w="742315" h="405765">
                  <a:moveTo>
                    <a:pt x="370966" y="0"/>
                  </a:moveTo>
                  <a:lnTo>
                    <a:pt x="310801" y="2654"/>
                  </a:lnTo>
                  <a:lnTo>
                    <a:pt x="253723" y="10339"/>
                  </a:lnTo>
                  <a:lnTo>
                    <a:pt x="200498" y="22637"/>
                  </a:lnTo>
                  <a:lnTo>
                    <a:pt x="151890" y="39131"/>
                  </a:lnTo>
                  <a:lnTo>
                    <a:pt x="108664" y="59402"/>
                  </a:lnTo>
                  <a:lnTo>
                    <a:pt x="71583" y="83033"/>
                  </a:lnTo>
                  <a:lnTo>
                    <a:pt x="41412" y="109607"/>
                  </a:lnTo>
                  <a:lnTo>
                    <a:pt x="4856" y="169911"/>
                  </a:lnTo>
                  <a:lnTo>
                    <a:pt x="0" y="202806"/>
                  </a:lnTo>
                  <a:lnTo>
                    <a:pt x="4856" y="235701"/>
                  </a:lnTo>
                  <a:lnTo>
                    <a:pt x="41412" y="296005"/>
                  </a:lnTo>
                  <a:lnTo>
                    <a:pt x="71583" y="322578"/>
                  </a:lnTo>
                  <a:lnTo>
                    <a:pt x="108664" y="346209"/>
                  </a:lnTo>
                  <a:lnTo>
                    <a:pt x="151890" y="366481"/>
                  </a:lnTo>
                  <a:lnTo>
                    <a:pt x="200498" y="382974"/>
                  </a:lnTo>
                  <a:lnTo>
                    <a:pt x="253723" y="395272"/>
                  </a:lnTo>
                  <a:lnTo>
                    <a:pt x="310801" y="402958"/>
                  </a:lnTo>
                  <a:lnTo>
                    <a:pt x="370966" y="405612"/>
                  </a:lnTo>
                  <a:lnTo>
                    <a:pt x="431132" y="402958"/>
                  </a:lnTo>
                  <a:lnTo>
                    <a:pt x="488210" y="395272"/>
                  </a:lnTo>
                  <a:lnTo>
                    <a:pt x="541435" y="382974"/>
                  </a:lnTo>
                  <a:lnTo>
                    <a:pt x="590043" y="366481"/>
                  </a:lnTo>
                  <a:lnTo>
                    <a:pt x="633269" y="346209"/>
                  </a:lnTo>
                  <a:lnTo>
                    <a:pt x="670350" y="322578"/>
                  </a:lnTo>
                  <a:lnTo>
                    <a:pt x="700521" y="296005"/>
                  </a:lnTo>
                  <a:lnTo>
                    <a:pt x="737077" y="235701"/>
                  </a:lnTo>
                  <a:lnTo>
                    <a:pt x="741933" y="202806"/>
                  </a:lnTo>
                  <a:lnTo>
                    <a:pt x="737077" y="169911"/>
                  </a:lnTo>
                  <a:lnTo>
                    <a:pt x="700521" y="109607"/>
                  </a:lnTo>
                  <a:lnTo>
                    <a:pt x="670350" y="83033"/>
                  </a:lnTo>
                  <a:lnTo>
                    <a:pt x="633269" y="59402"/>
                  </a:lnTo>
                  <a:lnTo>
                    <a:pt x="590043" y="39131"/>
                  </a:lnTo>
                  <a:lnTo>
                    <a:pt x="541435" y="22637"/>
                  </a:lnTo>
                  <a:lnTo>
                    <a:pt x="488210" y="10339"/>
                  </a:lnTo>
                  <a:lnTo>
                    <a:pt x="431132" y="2654"/>
                  </a:lnTo>
                  <a:lnTo>
                    <a:pt x="370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59393" y="6305105"/>
              <a:ext cx="742315" cy="405765"/>
            </a:xfrm>
            <a:custGeom>
              <a:avLst/>
              <a:gdLst/>
              <a:ahLst/>
              <a:cxnLst/>
              <a:rect l="l" t="t" r="r" b="b"/>
              <a:pathLst>
                <a:path w="742315" h="405765">
                  <a:moveTo>
                    <a:pt x="0" y="202806"/>
                  </a:moveTo>
                  <a:lnTo>
                    <a:pt x="18914" y="138705"/>
                  </a:lnTo>
                  <a:lnTo>
                    <a:pt x="71583" y="83033"/>
                  </a:lnTo>
                  <a:lnTo>
                    <a:pt x="108664" y="59402"/>
                  </a:lnTo>
                  <a:lnTo>
                    <a:pt x="151890" y="39131"/>
                  </a:lnTo>
                  <a:lnTo>
                    <a:pt x="200498" y="22637"/>
                  </a:lnTo>
                  <a:lnTo>
                    <a:pt x="253723" y="10339"/>
                  </a:lnTo>
                  <a:lnTo>
                    <a:pt x="310801" y="2654"/>
                  </a:lnTo>
                  <a:lnTo>
                    <a:pt x="370966" y="0"/>
                  </a:lnTo>
                  <a:lnTo>
                    <a:pt x="431132" y="2654"/>
                  </a:lnTo>
                  <a:lnTo>
                    <a:pt x="488210" y="10339"/>
                  </a:lnTo>
                  <a:lnTo>
                    <a:pt x="541435" y="22637"/>
                  </a:lnTo>
                  <a:lnTo>
                    <a:pt x="590043" y="39131"/>
                  </a:lnTo>
                  <a:lnTo>
                    <a:pt x="633269" y="59402"/>
                  </a:lnTo>
                  <a:lnTo>
                    <a:pt x="670350" y="83033"/>
                  </a:lnTo>
                  <a:lnTo>
                    <a:pt x="700521" y="109607"/>
                  </a:lnTo>
                  <a:lnTo>
                    <a:pt x="737077" y="169911"/>
                  </a:lnTo>
                  <a:lnTo>
                    <a:pt x="741933" y="202806"/>
                  </a:lnTo>
                  <a:lnTo>
                    <a:pt x="737077" y="235701"/>
                  </a:lnTo>
                  <a:lnTo>
                    <a:pt x="700521" y="296005"/>
                  </a:lnTo>
                  <a:lnTo>
                    <a:pt x="670350" y="322578"/>
                  </a:lnTo>
                  <a:lnTo>
                    <a:pt x="633269" y="346209"/>
                  </a:lnTo>
                  <a:lnTo>
                    <a:pt x="590043" y="366481"/>
                  </a:lnTo>
                  <a:lnTo>
                    <a:pt x="541435" y="382974"/>
                  </a:lnTo>
                  <a:lnTo>
                    <a:pt x="488210" y="395272"/>
                  </a:lnTo>
                  <a:lnTo>
                    <a:pt x="431132" y="402958"/>
                  </a:lnTo>
                  <a:lnTo>
                    <a:pt x="370966" y="405612"/>
                  </a:lnTo>
                  <a:lnTo>
                    <a:pt x="310801" y="402958"/>
                  </a:lnTo>
                  <a:lnTo>
                    <a:pt x="253723" y="395272"/>
                  </a:lnTo>
                  <a:lnTo>
                    <a:pt x="200498" y="382974"/>
                  </a:lnTo>
                  <a:lnTo>
                    <a:pt x="151890" y="366481"/>
                  </a:lnTo>
                  <a:lnTo>
                    <a:pt x="108664" y="346209"/>
                  </a:lnTo>
                  <a:lnTo>
                    <a:pt x="71583" y="322578"/>
                  </a:lnTo>
                  <a:lnTo>
                    <a:pt x="41412" y="296005"/>
                  </a:lnTo>
                  <a:lnTo>
                    <a:pt x="4856" y="235701"/>
                  </a:lnTo>
                  <a:lnTo>
                    <a:pt x="0" y="202806"/>
                  </a:lnTo>
                  <a:close/>
                </a:path>
              </a:pathLst>
            </a:custGeom>
            <a:ln w="38099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6566928"/>
              <a:ext cx="513715" cy="287655"/>
            </a:xfrm>
            <a:custGeom>
              <a:avLst/>
              <a:gdLst/>
              <a:ahLst/>
              <a:cxnLst/>
              <a:rect l="l" t="t" r="r" b="b"/>
              <a:pathLst>
                <a:path w="513715" h="287654">
                  <a:moveTo>
                    <a:pt x="243903" y="0"/>
                  </a:moveTo>
                  <a:lnTo>
                    <a:pt x="182170" y="3797"/>
                  </a:lnTo>
                  <a:lnTo>
                    <a:pt x="125500" y="14614"/>
                  </a:lnTo>
                  <a:lnTo>
                    <a:pt x="75510" y="31588"/>
                  </a:lnTo>
                  <a:lnTo>
                    <a:pt x="33815" y="53856"/>
                  </a:lnTo>
                  <a:lnTo>
                    <a:pt x="2032" y="80554"/>
                  </a:lnTo>
                  <a:lnTo>
                    <a:pt x="0" y="83591"/>
                  </a:lnTo>
                  <a:lnTo>
                    <a:pt x="0" y="203981"/>
                  </a:lnTo>
                  <a:lnTo>
                    <a:pt x="33815" y="233714"/>
                  </a:lnTo>
                  <a:lnTo>
                    <a:pt x="75510" y="255980"/>
                  </a:lnTo>
                  <a:lnTo>
                    <a:pt x="125500" y="272954"/>
                  </a:lnTo>
                  <a:lnTo>
                    <a:pt x="182170" y="283770"/>
                  </a:lnTo>
                  <a:lnTo>
                    <a:pt x="243903" y="287568"/>
                  </a:lnTo>
                  <a:lnTo>
                    <a:pt x="305640" y="283770"/>
                  </a:lnTo>
                  <a:lnTo>
                    <a:pt x="362311" y="272954"/>
                  </a:lnTo>
                  <a:lnTo>
                    <a:pt x="412302" y="255980"/>
                  </a:lnTo>
                  <a:lnTo>
                    <a:pt x="453996" y="233714"/>
                  </a:lnTo>
                  <a:lnTo>
                    <a:pt x="485778" y="207018"/>
                  </a:lnTo>
                  <a:lnTo>
                    <a:pt x="513143" y="143789"/>
                  </a:lnTo>
                  <a:lnTo>
                    <a:pt x="506033" y="110819"/>
                  </a:lnTo>
                  <a:lnTo>
                    <a:pt x="453996" y="53856"/>
                  </a:lnTo>
                  <a:lnTo>
                    <a:pt x="412302" y="31588"/>
                  </a:lnTo>
                  <a:lnTo>
                    <a:pt x="362311" y="14614"/>
                  </a:lnTo>
                  <a:lnTo>
                    <a:pt x="305640" y="3797"/>
                  </a:lnTo>
                  <a:lnTo>
                    <a:pt x="243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6566928"/>
              <a:ext cx="513715" cy="287655"/>
            </a:xfrm>
            <a:custGeom>
              <a:avLst/>
              <a:gdLst/>
              <a:ahLst/>
              <a:cxnLst/>
              <a:rect l="l" t="t" r="r" b="b"/>
              <a:pathLst>
                <a:path w="513715" h="287654">
                  <a:moveTo>
                    <a:pt x="0" y="83591"/>
                  </a:moveTo>
                  <a:lnTo>
                    <a:pt x="33815" y="53856"/>
                  </a:lnTo>
                  <a:lnTo>
                    <a:pt x="75510" y="31588"/>
                  </a:lnTo>
                  <a:lnTo>
                    <a:pt x="125500" y="14614"/>
                  </a:lnTo>
                  <a:lnTo>
                    <a:pt x="182170" y="3797"/>
                  </a:lnTo>
                  <a:lnTo>
                    <a:pt x="243903" y="0"/>
                  </a:lnTo>
                  <a:lnTo>
                    <a:pt x="305640" y="3797"/>
                  </a:lnTo>
                  <a:lnTo>
                    <a:pt x="362311" y="14614"/>
                  </a:lnTo>
                  <a:lnTo>
                    <a:pt x="412302" y="31588"/>
                  </a:lnTo>
                  <a:lnTo>
                    <a:pt x="453996" y="53856"/>
                  </a:lnTo>
                  <a:lnTo>
                    <a:pt x="485778" y="80554"/>
                  </a:lnTo>
                  <a:lnTo>
                    <a:pt x="513143" y="143789"/>
                  </a:lnTo>
                  <a:lnTo>
                    <a:pt x="506033" y="176755"/>
                  </a:lnTo>
                  <a:lnTo>
                    <a:pt x="453996" y="233714"/>
                  </a:lnTo>
                  <a:lnTo>
                    <a:pt x="412302" y="255980"/>
                  </a:lnTo>
                  <a:lnTo>
                    <a:pt x="362311" y="272954"/>
                  </a:lnTo>
                  <a:lnTo>
                    <a:pt x="305640" y="283770"/>
                  </a:lnTo>
                  <a:lnTo>
                    <a:pt x="243903" y="287568"/>
                  </a:lnTo>
                  <a:lnTo>
                    <a:pt x="182170" y="283770"/>
                  </a:lnTo>
                  <a:lnTo>
                    <a:pt x="125500" y="272954"/>
                  </a:lnTo>
                  <a:lnTo>
                    <a:pt x="75510" y="255980"/>
                  </a:lnTo>
                  <a:lnTo>
                    <a:pt x="33815" y="233714"/>
                  </a:lnTo>
                  <a:lnTo>
                    <a:pt x="2032" y="207018"/>
                  </a:lnTo>
                  <a:lnTo>
                    <a:pt x="0" y="20398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115170" y="6328359"/>
            <a:ext cx="23241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45"/>
              </a:lnSpc>
            </a:pPr>
            <a:r>
              <a:rPr sz="3200" spc="-50" dirty="0"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60675" y="6406311"/>
            <a:ext cx="2317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45"/>
              </a:lnSpc>
            </a:pPr>
            <a:r>
              <a:rPr sz="3200" spc="-50" dirty="0"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2" name="object 25">
            <a:extLst>
              <a:ext uri="{FF2B5EF4-FFF2-40B4-BE49-F238E27FC236}">
                <a16:creationId xmlns:a16="http://schemas.microsoft.com/office/drawing/2014/main" id="{453A3066-9AE5-FB6F-857B-8DD23EE72360}"/>
              </a:ext>
            </a:extLst>
          </p:cNvPr>
          <p:cNvGrpSpPr/>
          <p:nvPr/>
        </p:nvGrpSpPr>
        <p:grpSpPr>
          <a:xfrm>
            <a:off x="6350" y="2662147"/>
            <a:ext cx="9601708" cy="549478"/>
            <a:chOff x="0" y="6305105"/>
            <a:chExt cx="9601708" cy="549478"/>
          </a:xfrm>
        </p:grpSpPr>
        <p:sp>
          <p:nvSpPr>
            <p:cNvPr id="43" name="object 26">
              <a:extLst>
                <a:ext uri="{FF2B5EF4-FFF2-40B4-BE49-F238E27FC236}">
                  <a16:creationId xmlns:a16="http://schemas.microsoft.com/office/drawing/2014/main" id="{2BE28415-1F02-1556-465A-CA88397B2563}"/>
                </a:ext>
              </a:extLst>
            </p:cNvPr>
            <p:cNvSpPr/>
            <p:nvPr/>
          </p:nvSpPr>
          <p:spPr>
            <a:xfrm>
              <a:off x="2605658" y="6396710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4" h="377825">
                  <a:moveTo>
                    <a:pt x="370967" y="0"/>
                  </a:moveTo>
                  <a:lnTo>
                    <a:pt x="310801" y="2470"/>
                  </a:lnTo>
                  <a:lnTo>
                    <a:pt x="253723" y="9622"/>
                  </a:lnTo>
                  <a:lnTo>
                    <a:pt x="200498" y="21068"/>
                  </a:lnTo>
                  <a:lnTo>
                    <a:pt x="151890" y="36418"/>
                  </a:lnTo>
                  <a:lnTo>
                    <a:pt x="108664" y="55284"/>
                  </a:lnTo>
                  <a:lnTo>
                    <a:pt x="71583" y="77278"/>
                  </a:lnTo>
                  <a:lnTo>
                    <a:pt x="41412" y="102011"/>
                  </a:lnTo>
                  <a:lnTo>
                    <a:pt x="4856" y="158141"/>
                  </a:lnTo>
                  <a:lnTo>
                    <a:pt x="0" y="188760"/>
                  </a:lnTo>
                  <a:lnTo>
                    <a:pt x="4856" y="219375"/>
                  </a:lnTo>
                  <a:lnTo>
                    <a:pt x="41412" y="275500"/>
                  </a:lnTo>
                  <a:lnTo>
                    <a:pt x="71583" y="300232"/>
                  </a:lnTo>
                  <a:lnTo>
                    <a:pt x="108664" y="322225"/>
                  </a:lnTo>
                  <a:lnTo>
                    <a:pt x="151890" y="341090"/>
                  </a:lnTo>
                  <a:lnTo>
                    <a:pt x="200498" y="356440"/>
                  </a:lnTo>
                  <a:lnTo>
                    <a:pt x="253723" y="367886"/>
                  </a:lnTo>
                  <a:lnTo>
                    <a:pt x="310801" y="375038"/>
                  </a:lnTo>
                  <a:lnTo>
                    <a:pt x="370967" y="377508"/>
                  </a:lnTo>
                  <a:lnTo>
                    <a:pt x="431132" y="375038"/>
                  </a:lnTo>
                  <a:lnTo>
                    <a:pt x="488210" y="367886"/>
                  </a:lnTo>
                  <a:lnTo>
                    <a:pt x="541435" y="356440"/>
                  </a:lnTo>
                  <a:lnTo>
                    <a:pt x="590043" y="341090"/>
                  </a:lnTo>
                  <a:lnTo>
                    <a:pt x="633269" y="322225"/>
                  </a:lnTo>
                  <a:lnTo>
                    <a:pt x="670350" y="300232"/>
                  </a:lnTo>
                  <a:lnTo>
                    <a:pt x="700521" y="275500"/>
                  </a:lnTo>
                  <a:lnTo>
                    <a:pt x="737077" y="219375"/>
                  </a:lnTo>
                  <a:lnTo>
                    <a:pt x="741933" y="188760"/>
                  </a:lnTo>
                  <a:lnTo>
                    <a:pt x="737077" y="158141"/>
                  </a:lnTo>
                  <a:lnTo>
                    <a:pt x="700521" y="102011"/>
                  </a:lnTo>
                  <a:lnTo>
                    <a:pt x="670350" y="77278"/>
                  </a:lnTo>
                  <a:lnTo>
                    <a:pt x="633269" y="55284"/>
                  </a:lnTo>
                  <a:lnTo>
                    <a:pt x="590043" y="36418"/>
                  </a:lnTo>
                  <a:lnTo>
                    <a:pt x="541435" y="21068"/>
                  </a:lnTo>
                  <a:lnTo>
                    <a:pt x="488210" y="9622"/>
                  </a:lnTo>
                  <a:lnTo>
                    <a:pt x="431132" y="2470"/>
                  </a:lnTo>
                  <a:lnTo>
                    <a:pt x="370967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7">
              <a:extLst>
                <a:ext uri="{FF2B5EF4-FFF2-40B4-BE49-F238E27FC236}">
                  <a16:creationId xmlns:a16="http://schemas.microsoft.com/office/drawing/2014/main" id="{26ACC5D5-159B-590B-BA9F-E1FE6F5C7C45}"/>
                </a:ext>
              </a:extLst>
            </p:cNvPr>
            <p:cNvSpPr/>
            <p:nvPr/>
          </p:nvSpPr>
          <p:spPr>
            <a:xfrm>
              <a:off x="2605658" y="6396710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4" h="377825">
                  <a:moveTo>
                    <a:pt x="0" y="188760"/>
                  </a:moveTo>
                  <a:lnTo>
                    <a:pt x="18914" y="129095"/>
                  </a:lnTo>
                  <a:lnTo>
                    <a:pt x="71583" y="77278"/>
                  </a:lnTo>
                  <a:lnTo>
                    <a:pt x="108664" y="55284"/>
                  </a:lnTo>
                  <a:lnTo>
                    <a:pt x="151890" y="36418"/>
                  </a:lnTo>
                  <a:lnTo>
                    <a:pt x="200498" y="21068"/>
                  </a:lnTo>
                  <a:lnTo>
                    <a:pt x="253723" y="9622"/>
                  </a:lnTo>
                  <a:lnTo>
                    <a:pt x="310801" y="2470"/>
                  </a:lnTo>
                  <a:lnTo>
                    <a:pt x="370967" y="0"/>
                  </a:lnTo>
                  <a:lnTo>
                    <a:pt x="431132" y="2470"/>
                  </a:lnTo>
                  <a:lnTo>
                    <a:pt x="488210" y="9622"/>
                  </a:lnTo>
                  <a:lnTo>
                    <a:pt x="541435" y="21068"/>
                  </a:lnTo>
                  <a:lnTo>
                    <a:pt x="590043" y="36418"/>
                  </a:lnTo>
                  <a:lnTo>
                    <a:pt x="633269" y="55284"/>
                  </a:lnTo>
                  <a:lnTo>
                    <a:pt x="670350" y="77278"/>
                  </a:lnTo>
                  <a:lnTo>
                    <a:pt x="700521" y="102011"/>
                  </a:lnTo>
                  <a:lnTo>
                    <a:pt x="737077" y="158141"/>
                  </a:lnTo>
                  <a:lnTo>
                    <a:pt x="741933" y="188760"/>
                  </a:lnTo>
                  <a:lnTo>
                    <a:pt x="737077" y="219375"/>
                  </a:lnTo>
                  <a:lnTo>
                    <a:pt x="700521" y="275500"/>
                  </a:lnTo>
                  <a:lnTo>
                    <a:pt x="670350" y="300232"/>
                  </a:lnTo>
                  <a:lnTo>
                    <a:pt x="633269" y="322225"/>
                  </a:lnTo>
                  <a:lnTo>
                    <a:pt x="590043" y="341090"/>
                  </a:lnTo>
                  <a:lnTo>
                    <a:pt x="541435" y="356440"/>
                  </a:lnTo>
                  <a:lnTo>
                    <a:pt x="488210" y="367886"/>
                  </a:lnTo>
                  <a:lnTo>
                    <a:pt x="431132" y="375038"/>
                  </a:lnTo>
                  <a:lnTo>
                    <a:pt x="370967" y="377508"/>
                  </a:lnTo>
                  <a:lnTo>
                    <a:pt x="310801" y="375038"/>
                  </a:lnTo>
                  <a:lnTo>
                    <a:pt x="253723" y="367886"/>
                  </a:lnTo>
                  <a:lnTo>
                    <a:pt x="200498" y="356440"/>
                  </a:lnTo>
                  <a:lnTo>
                    <a:pt x="151890" y="341090"/>
                  </a:lnTo>
                  <a:lnTo>
                    <a:pt x="108664" y="322225"/>
                  </a:lnTo>
                  <a:lnTo>
                    <a:pt x="71583" y="300232"/>
                  </a:lnTo>
                  <a:lnTo>
                    <a:pt x="41412" y="275500"/>
                  </a:lnTo>
                  <a:lnTo>
                    <a:pt x="4856" y="219375"/>
                  </a:lnTo>
                  <a:lnTo>
                    <a:pt x="0" y="188760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8">
              <a:extLst>
                <a:ext uri="{FF2B5EF4-FFF2-40B4-BE49-F238E27FC236}">
                  <a16:creationId xmlns:a16="http://schemas.microsoft.com/office/drawing/2014/main" id="{13DC9E5A-FBFE-989E-5298-986BBF442635}"/>
                </a:ext>
              </a:extLst>
            </p:cNvPr>
            <p:cNvSpPr/>
            <p:nvPr/>
          </p:nvSpPr>
          <p:spPr>
            <a:xfrm>
              <a:off x="8859393" y="6305105"/>
              <a:ext cx="742315" cy="405765"/>
            </a:xfrm>
            <a:custGeom>
              <a:avLst/>
              <a:gdLst/>
              <a:ahLst/>
              <a:cxnLst/>
              <a:rect l="l" t="t" r="r" b="b"/>
              <a:pathLst>
                <a:path w="742315" h="405765">
                  <a:moveTo>
                    <a:pt x="370966" y="0"/>
                  </a:moveTo>
                  <a:lnTo>
                    <a:pt x="310801" y="2654"/>
                  </a:lnTo>
                  <a:lnTo>
                    <a:pt x="253723" y="10339"/>
                  </a:lnTo>
                  <a:lnTo>
                    <a:pt x="200498" y="22637"/>
                  </a:lnTo>
                  <a:lnTo>
                    <a:pt x="151890" y="39131"/>
                  </a:lnTo>
                  <a:lnTo>
                    <a:pt x="108664" y="59402"/>
                  </a:lnTo>
                  <a:lnTo>
                    <a:pt x="71583" y="83033"/>
                  </a:lnTo>
                  <a:lnTo>
                    <a:pt x="41412" y="109607"/>
                  </a:lnTo>
                  <a:lnTo>
                    <a:pt x="4856" y="169911"/>
                  </a:lnTo>
                  <a:lnTo>
                    <a:pt x="0" y="202806"/>
                  </a:lnTo>
                  <a:lnTo>
                    <a:pt x="4856" y="235701"/>
                  </a:lnTo>
                  <a:lnTo>
                    <a:pt x="41412" y="296005"/>
                  </a:lnTo>
                  <a:lnTo>
                    <a:pt x="71583" y="322578"/>
                  </a:lnTo>
                  <a:lnTo>
                    <a:pt x="108664" y="346209"/>
                  </a:lnTo>
                  <a:lnTo>
                    <a:pt x="151890" y="366481"/>
                  </a:lnTo>
                  <a:lnTo>
                    <a:pt x="200498" y="382974"/>
                  </a:lnTo>
                  <a:lnTo>
                    <a:pt x="253723" y="395272"/>
                  </a:lnTo>
                  <a:lnTo>
                    <a:pt x="310801" y="402958"/>
                  </a:lnTo>
                  <a:lnTo>
                    <a:pt x="370966" y="405612"/>
                  </a:lnTo>
                  <a:lnTo>
                    <a:pt x="431132" y="402958"/>
                  </a:lnTo>
                  <a:lnTo>
                    <a:pt x="488210" y="395272"/>
                  </a:lnTo>
                  <a:lnTo>
                    <a:pt x="541435" y="382974"/>
                  </a:lnTo>
                  <a:lnTo>
                    <a:pt x="590043" y="366481"/>
                  </a:lnTo>
                  <a:lnTo>
                    <a:pt x="633269" y="346209"/>
                  </a:lnTo>
                  <a:lnTo>
                    <a:pt x="670350" y="322578"/>
                  </a:lnTo>
                  <a:lnTo>
                    <a:pt x="700521" y="296005"/>
                  </a:lnTo>
                  <a:lnTo>
                    <a:pt x="737077" y="235701"/>
                  </a:lnTo>
                  <a:lnTo>
                    <a:pt x="741933" y="202806"/>
                  </a:lnTo>
                  <a:lnTo>
                    <a:pt x="737077" y="169911"/>
                  </a:lnTo>
                  <a:lnTo>
                    <a:pt x="700521" y="109607"/>
                  </a:lnTo>
                  <a:lnTo>
                    <a:pt x="670350" y="83033"/>
                  </a:lnTo>
                  <a:lnTo>
                    <a:pt x="633269" y="59402"/>
                  </a:lnTo>
                  <a:lnTo>
                    <a:pt x="590043" y="39131"/>
                  </a:lnTo>
                  <a:lnTo>
                    <a:pt x="541435" y="22637"/>
                  </a:lnTo>
                  <a:lnTo>
                    <a:pt x="488210" y="10339"/>
                  </a:lnTo>
                  <a:lnTo>
                    <a:pt x="431132" y="2654"/>
                  </a:lnTo>
                  <a:lnTo>
                    <a:pt x="370966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9">
              <a:extLst>
                <a:ext uri="{FF2B5EF4-FFF2-40B4-BE49-F238E27FC236}">
                  <a16:creationId xmlns:a16="http://schemas.microsoft.com/office/drawing/2014/main" id="{C06BE2D8-FDF4-167B-589B-492EAB1890A1}"/>
                </a:ext>
              </a:extLst>
            </p:cNvPr>
            <p:cNvSpPr/>
            <p:nvPr/>
          </p:nvSpPr>
          <p:spPr>
            <a:xfrm>
              <a:off x="8859393" y="6305105"/>
              <a:ext cx="742315" cy="405765"/>
            </a:xfrm>
            <a:custGeom>
              <a:avLst/>
              <a:gdLst/>
              <a:ahLst/>
              <a:cxnLst/>
              <a:rect l="l" t="t" r="r" b="b"/>
              <a:pathLst>
                <a:path w="742315" h="405765">
                  <a:moveTo>
                    <a:pt x="0" y="202806"/>
                  </a:moveTo>
                  <a:lnTo>
                    <a:pt x="18914" y="138705"/>
                  </a:lnTo>
                  <a:lnTo>
                    <a:pt x="71583" y="83033"/>
                  </a:lnTo>
                  <a:lnTo>
                    <a:pt x="108664" y="59402"/>
                  </a:lnTo>
                  <a:lnTo>
                    <a:pt x="151890" y="39131"/>
                  </a:lnTo>
                  <a:lnTo>
                    <a:pt x="200498" y="22637"/>
                  </a:lnTo>
                  <a:lnTo>
                    <a:pt x="253723" y="10339"/>
                  </a:lnTo>
                  <a:lnTo>
                    <a:pt x="310801" y="2654"/>
                  </a:lnTo>
                  <a:lnTo>
                    <a:pt x="370966" y="0"/>
                  </a:lnTo>
                  <a:lnTo>
                    <a:pt x="431132" y="2654"/>
                  </a:lnTo>
                  <a:lnTo>
                    <a:pt x="488210" y="10339"/>
                  </a:lnTo>
                  <a:lnTo>
                    <a:pt x="541435" y="22637"/>
                  </a:lnTo>
                  <a:lnTo>
                    <a:pt x="590043" y="39131"/>
                  </a:lnTo>
                  <a:lnTo>
                    <a:pt x="633269" y="59402"/>
                  </a:lnTo>
                  <a:lnTo>
                    <a:pt x="670350" y="83033"/>
                  </a:lnTo>
                  <a:lnTo>
                    <a:pt x="700521" y="109607"/>
                  </a:lnTo>
                  <a:lnTo>
                    <a:pt x="737077" y="169911"/>
                  </a:lnTo>
                  <a:lnTo>
                    <a:pt x="741933" y="202806"/>
                  </a:lnTo>
                  <a:lnTo>
                    <a:pt x="737077" y="235701"/>
                  </a:lnTo>
                  <a:lnTo>
                    <a:pt x="700521" y="296005"/>
                  </a:lnTo>
                  <a:lnTo>
                    <a:pt x="670350" y="322578"/>
                  </a:lnTo>
                  <a:lnTo>
                    <a:pt x="633269" y="346209"/>
                  </a:lnTo>
                  <a:lnTo>
                    <a:pt x="590043" y="366481"/>
                  </a:lnTo>
                  <a:lnTo>
                    <a:pt x="541435" y="382974"/>
                  </a:lnTo>
                  <a:lnTo>
                    <a:pt x="488210" y="395272"/>
                  </a:lnTo>
                  <a:lnTo>
                    <a:pt x="431132" y="402958"/>
                  </a:lnTo>
                  <a:lnTo>
                    <a:pt x="370966" y="405612"/>
                  </a:lnTo>
                  <a:lnTo>
                    <a:pt x="310801" y="402958"/>
                  </a:lnTo>
                  <a:lnTo>
                    <a:pt x="253723" y="395272"/>
                  </a:lnTo>
                  <a:lnTo>
                    <a:pt x="200498" y="382974"/>
                  </a:lnTo>
                  <a:lnTo>
                    <a:pt x="151890" y="366481"/>
                  </a:lnTo>
                  <a:lnTo>
                    <a:pt x="108664" y="346209"/>
                  </a:lnTo>
                  <a:lnTo>
                    <a:pt x="71583" y="322578"/>
                  </a:lnTo>
                  <a:lnTo>
                    <a:pt x="41412" y="296005"/>
                  </a:lnTo>
                  <a:lnTo>
                    <a:pt x="4856" y="235701"/>
                  </a:lnTo>
                  <a:lnTo>
                    <a:pt x="0" y="202806"/>
                  </a:lnTo>
                  <a:close/>
                </a:path>
              </a:pathLst>
            </a:custGeom>
            <a:ln w="38099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1">
              <a:extLst>
                <a:ext uri="{FF2B5EF4-FFF2-40B4-BE49-F238E27FC236}">
                  <a16:creationId xmlns:a16="http://schemas.microsoft.com/office/drawing/2014/main" id="{12A78821-1A46-1909-F4BA-0DA58D9C5022}"/>
                </a:ext>
              </a:extLst>
            </p:cNvPr>
            <p:cNvSpPr/>
            <p:nvPr/>
          </p:nvSpPr>
          <p:spPr>
            <a:xfrm>
              <a:off x="0" y="6566928"/>
              <a:ext cx="513715" cy="287655"/>
            </a:xfrm>
            <a:custGeom>
              <a:avLst/>
              <a:gdLst/>
              <a:ahLst/>
              <a:cxnLst/>
              <a:rect l="l" t="t" r="r" b="b"/>
              <a:pathLst>
                <a:path w="513715" h="287654">
                  <a:moveTo>
                    <a:pt x="0" y="83591"/>
                  </a:moveTo>
                  <a:lnTo>
                    <a:pt x="33815" y="53856"/>
                  </a:lnTo>
                  <a:lnTo>
                    <a:pt x="75510" y="31588"/>
                  </a:lnTo>
                  <a:lnTo>
                    <a:pt x="125500" y="14614"/>
                  </a:lnTo>
                  <a:lnTo>
                    <a:pt x="182170" y="3797"/>
                  </a:lnTo>
                  <a:lnTo>
                    <a:pt x="243903" y="0"/>
                  </a:lnTo>
                  <a:lnTo>
                    <a:pt x="305640" y="3797"/>
                  </a:lnTo>
                  <a:lnTo>
                    <a:pt x="362311" y="14614"/>
                  </a:lnTo>
                  <a:lnTo>
                    <a:pt x="412302" y="31588"/>
                  </a:lnTo>
                  <a:lnTo>
                    <a:pt x="453996" y="53856"/>
                  </a:lnTo>
                  <a:lnTo>
                    <a:pt x="485778" y="80554"/>
                  </a:lnTo>
                  <a:lnTo>
                    <a:pt x="513143" y="143789"/>
                  </a:lnTo>
                  <a:lnTo>
                    <a:pt x="506033" y="176755"/>
                  </a:lnTo>
                  <a:lnTo>
                    <a:pt x="453996" y="233714"/>
                  </a:lnTo>
                  <a:lnTo>
                    <a:pt x="412302" y="255980"/>
                  </a:lnTo>
                  <a:lnTo>
                    <a:pt x="362311" y="272954"/>
                  </a:lnTo>
                  <a:lnTo>
                    <a:pt x="305640" y="283770"/>
                  </a:lnTo>
                  <a:lnTo>
                    <a:pt x="243903" y="287568"/>
                  </a:lnTo>
                  <a:lnTo>
                    <a:pt x="182170" y="283770"/>
                  </a:lnTo>
                  <a:lnTo>
                    <a:pt x="125500" y="272954"/>
                  </a:lnTo>
                  <a:lnTo>
                    <a:pt x="75510" y="255980"/>
                  </a:lnTo>
                  <a:lnTo>
                    <a:pt x="33815" y="233714"/>
                  </a:lnTo>
                  <a:lnTo>
                    <a:pt x="2032" y="207018"/>
                  </a:lnTo>
                  <a:lnTo>
                    <a:pt x="0" y="20398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3">
            <a:extLst>
              <a:ext uri="{FF2B5EF4-FFF2-40B4-BE49-F238E27FC236}">
                <a16:creationId xmlns:a16="http://schemas.microsoft.com/office/drawing/2014/main" id="{1247E643-2496-9E96-DD6F-10C9E0B40CEC}"/>
              </a:ext>
            </a:extLst>
          </p:cNvPr>
          <p:cNvSpPr/>
          <p:nvPr/>
        </p:nvSpPr>
        <p:spPr>
          <a:xfrm>
            <a:off x="362824" y="3361447"/>
            <a:ext cx="5527675" cy="3467698"/>
          </a:xfrm>
          <a:custGeom>
            <a:avLst/>
            <a:gdLst/>
            <a:ahLst/>
            <a:cxnLst/>
            <a:rect l="l" t="t" r="r" b="b"/>
            <a:pathLst>
              <a:path w="5527675" h="3131820">
                <a:moveTo>
                  <a:pt x="0" y="521843"/>
                </a:moveTo>
                <a:lnTo>
                  <a:pt x="2132" y="474351"/>
                </a:lnTo>
                <a:lnTo>
                  <a:pt x="8408" y="428052"/>
                </a:lnTo>
                <a:lnTo>
                  <a:pt x="18643" y="383131"/>
                </a:lnTo>
                <a:lnTo>
                  <a:pt x="32651" y="339772"/>
                </a:lnTo>
                <a:lnTo>
                  <a:pt x="50251" y="298159"/>
                </a:lnTo>
                <a:lnTo>
                  <a:pt x="71255" y="258477"/>
                </a:lnTo>
                <a:lnTo>
                  <a:pt x="95482" y="220911"/>
                </a:lnTo>
                <a:lnTo>
                  <a:pt x="122746" y="185643"/>
                </a:lnTo>
                <a:lnTo>
                  <a:pt x="152863" y="152860"/>
                </a:lnTo>
                <a:lnTo>
                  <a:pt x="185649" y="122745"/>
                </a:lnTo>
                <a:lnTo>
                  <a:pt x="220920" y="95482"/>
                </a:lnTo>
                <a:lnTo>
                  <a:pt x="258491" y="71256"/>
                </a:lnTo>
                <a:lnTo>
                  <a:pt x="298178" y="50251"/>
                </a:lnTo>
                <a:lnTo>
                  <a:pt x="339797" y="32652"/>
                </a:lnTo>
                <a:lnTo>
                  <a:pt x="383163" y="18643"/>
                </a:lnTo>
                <a:lnTo>
                  <a:pt x="428093" y="8409"/>
                </a:lnTo>
                <a:lnTo>
                  <a:pt x="474402" y="2132"/>
                </a:lnTo>
                <a:lnTo>
                  <a:pt x="521906" y="0"/>
                </a:lnTo>
                <a:lnTo>
                  <a:pt x="5005120" y="0"/>
                </a:lnTo>
                <a:lnTo>
                  <a:pt x="5052632" y="2132"/>
                </a:lnTo>
                <a:lnTo>
                  <a:pt x="5098949" y="8409"/>
                </a:lnTo>
                <a:lnTo>
                  <a:pt x="5143885" y="18643"/>
                </a:lnTo>
                <a:lnTo>
                  <a:pt x="5187258" y="32652"/>
                </a:lnTo>
                <a:lnTo>
                  <a:pt x="5228883" y="50251"/>
                </a:lnTo>
                <a:lnTo>
                  <a:pt x="5268575" y="71256"/>
                </a:lnTo>
                <a:lnTo>
                  <a:pt x="5306150" y="95482"/>
                </a:lnTo>
                <a:lnTo>
                  <a:pt x="5341425" y="122745"/>
                </a:lnTo>
                <a:lnTo>
                  <a:pt x="5374214" y="152860"/>
                </a:lnTo>
                <a:lnTo>
                  <a:pt x="5404334" y="185643"/>
                </a:lnTo>
                <a:lnTo>
                  <a:pt x="5431601" y="220911"/>
                </a:lnTo>
                <a:lnTo>
                  <a:pt x="5455829" y="258477"/>
                </a:lnTo>
                <a:lnTo>
                  <a:pt x="5476836" y="298159"/>
                </a:lnTo>
                <a:lnTo>
                  <a:pt x="5494436" y="339772"/>
                </a:lnTo>
                <a:lnTo>
                  <a:pt x="5508446" y="383131"/>
                </a:lnTo>
                <a:lnTo>
                  <a:pt x="5518681" y="428052"/>
                </a:lnTo>
                <a:lnTo>
                  <a:pt x="5524957" y="474351"/>
                </a:lnTo>
                <a:lnTo>
                  <a:pt x="5527090" y="521843"/>
                </a:lnTo>
                <a:lnTo>
                  <a:pt x="5527090" y="2609469"/>
                </a:lnTo>
                <a:lnTo>
                  <a:pt x="5524957" y="2656960"/>
                </a:lnTo>
                <a:lnTo>
                  <a:pt x="5518681" y="2703259"/>
                </a:lnTo>
                <a:lnTo>
                  <a:pt x="5508446" y="2748180"/>
                </a:lnTo>
                <a:lnTo>
                  <a:pt x="5494436" y="2791539"/>
                </a:lnTo>
                <a:lnTo>
                  <a:pt x="5476836" y="2833152"/>
                </a:lnTo>
                <a:lnTo>
                  <a:pt x="5455829" y="2872834"/>
                </a:lnTo>
                <a:lnTo>
                  <a:pt x="5431601" y="2910400"/>
                </a:lnTo>
                <a:lnTo>
                  <a:pt x="5404334" y="2945668"/>
                </a:lnTo>
                <a:lnTo>
                  <a:pt x="5374214" y="2978451"/>
                </a:lnTo>
                <a:lnTo>
                  <a:pt x="5341425" y="3008566"/>
                </a:lnTo>
                <a:lnTo>
                  <a:pt x="5306150" y="3035829"/>
                </a:lnTo>
                <a:lnTo>
                  <a:pt x="5268575" y="3060055"/>
                </a:lnTo>
                <a:lnTo>
                  <a:pt x="5228883" y="3081060"/>
                </a:lnTo>
                <a:lnTo>
                  <a:pt x="5187258" y="3098659"/>
                </a:lnTo>
                <a:lnTo>
                  <a:pt x="5143885" y="3112668"/>
                </a:lnTo>
                <a:lnTo>
                  <a:pt x="5098949" y="3122902"/>
                </a:lnTo>
                <a:lnTo>
                  <a:pt x="5052632" y="3129179"/>
                </a:lnTo>
                <a:lnTo>
                  <a:pt x="5005120" y="3131312"/>
                </a:lnTo>
                <a:lnTo>
                  <a:pt x="521906" y="3131312"/>
                </a:lnTo>
                <a:lnTo>
                  <a:pt x="474402" y="3129179"/>
                </a:lnTo>
                <a:lnTo>
                  <a:pt x="428093" y="3122902"/>
                </a:lnTo>
                <a:lnTo>
                  <a:pt x="383163" y="3112668"/>
                </a:lnTo>
                <a:lnTo>
                  <a:pt x="339797" y="3098659"/>
                </a:lnTo>
                <a:lnTo>
                  <a:pt x="298178" y="3081060"/>
                </a:lnTo>
                <a:lnTo>
                  <a:pt x="258491" y="3060055"/>
                </a:lnTo>
                <a:lnTo>
                  <a:pt x="220920" y="3035829"/>
                </a:lnTo>
                <a:lnTo>
                  <a:pt x="185649" y="3008566"/>
                </a:lnTo>
                <a:lnTo>
                  <a:pt x="152863" y="2978451"/>
                </a:lnTo>
                <a:lnTo>
                  <a:pt x="122746" y="2945668"/>
                </a:lnTo>
                <a:lnTo>
                  <a:pt x="95482" y="2910400"/>
                </a:lnTo>
                <a:lnTo>
                  <a:pt x="71255" y="2872834"/>
                </a:lnTo>
                <a:lnTo>
                  <a:pt x="50251" y="2833152"/>
                </a:lnTo>
                <a:lnTo>
                  <a:pt x="32651" y="2791539"/>
                </a:lnTo>
                <a:lnTo>
                  <a:pt x="18643" y="2748180"/>
                </a:lnTo>
                <a:lnTo>
                  <a:pt x="8408" y="2703259"/>
                </a:lnTo>
                <a:lnTo>
                  <a:pt x="2132" y="2656960"/>
                </a:lnTo>
                <a:lnTo>
                  <a:pt x="0" y="2609469"/>
                </a:lnTo>
                <a:lnTo>
                  <a:pt x="0" y="521843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CBABD1B0-59D0-6687-F847-FB9C2D566C2C}"/>
              </a:ext>
            </a:extLst>
          </p:cNvPr>
          <p:cNvSpPr/>
          <p:nvPr/>
        </p:nvSpPr>
        <p:spPr>
          <a:xfrm>
            <a:off x="6546512" y="3338829"/>
            <a:ext cx="5527675" cy="3435706"/>
          </a:xfrm>
          <a:custGeom>
            <a:avLst/>
            <a:gdLst/>
            <a:ahLst/>
            <a:cxnLst/>
            <a:rect l="l" t="t" r="r" b="b"/>
            <a:pathLst>
              <a:path w="5527675" h="3131820">
                <a:moveTo>
                  <a:pt x="0" y="521843"/>
                </a:moveTo>
                <a:lnTo>
                  <a:pt x="2132" y="474351"/>
                </a:lnTo>
                <a:lnTo>
                  <a:pt x="8408" y="428052"/>
                </a:lnTo>
                <a:lnTo>
                  <a:pt x="18643" y="383131"/>
                </a:lnTo>
                <a:lnTo>
                  <a:pt x="32651" y="339772"/>
                </a:lnTo>
                <a:lnTo>
                  <a:pt x="50251" y="298159"/>
                </a:lnTo>
                <a:lnTo>
                  <a:pt x="71255" y="258477"/>
                </a:lnTo>
                <a:lnTo>
                  <a:pt x="95482" y="220911"/>
                </a:lnTo>
                <a:lnTo>
                  <a:pt x="122746" y="185643"/>
                </a:lnTo>
                <a:lnTo>
                  <a:pt x="152863" y="152860"/>
                </a:lnTo>
                <a:lnTo>
                  <a:pt x="185649" y="122745"/>
                </a:lnTo>
                <a:lnTo>
                  <a:pt x="220920" y="95482"/>
                </a:lnTo>
                <a:lnTo>
                  <a:pt x="258491" y="71256"/>
                </a:lnTo>
                <a:lnTo>
                  <a:pt x="298178" y="50251"/>
                </a:lnTo>
                <a:lnTo>
                  <a:pt x="339797" y="32652"/>
                </a:lnTo>
                <a:lnTo>
                  <a:pt x="383163" y="18643"/>
                </a:lnTo>
                <a:lnTo>
                  <a:pt x="428093" y="8409"/>
                </a:lnTo>
                <a:lnTo>
                  <a:pt x="474402" y="2132"/>
                </a:lnTo>
                <a:lnTo>
                  <a:pt x="521906" y="0"/>
                </a:lnTo>
                <a:lnTo>
                  <a:pt x="5005120" y="0"/>
                </a:lnTo>
                <a:lnTo>
                  <a:pt x="5052632" y="2132"/>
                </a:lnTo>
                <a:lnTo>
                  <a:pt x="5098949" y="8409"/>
                </a:lnTo>
                <a:lnTo>
                  <a:pt x="5143885" y="18643"/>
                </a:lnTo>
                <a:lnTo>
                  <a:pt x="5187258" y="32652"/>
                </a:lnTo>
                <a:lnTo>
                  <a:pt x="5228883" y="50251"/>
                </a:lnTo>
                <a:lnTo>
                  <a:pt x="5268575" y="71256"/>
                </a:lnTo>
                <a:lnTo>
                  <a:pt x="5306150" y="95482"/>
                </a:lnTo>
                <a:lnTo>
                  <a:pt x="5341425" y="122745"/>
                </a:lnTo>
                <a:lnTo>
                  <a:pt x="5374214" y="152860"/>
                </a:lnTo>
                <a:lnTo>
                  <a:pt x="5404334" y="185643"/>
                </a:lnTo>
                <a:lnTo>
                  <a:pt x="5431601" y="220911"/>
                </a:lnTo>
                <a:lnTo>
                  <a:pt x="5455829" y="258477"/>
                </a:lnTo>
                <a:lnTo>
                  <a:pt x="5476836" y="298159"/>
                </a:lnTo>
                <a:lnTo>
                  <a:pt x="5494436" y="339772"/>
                </a:lnTo>
                <a:lnTo>
                  <a:pt x="5508446" y="383131"/>
                </a:lnTo>
                <a:lnTo>
                  <a:pt x="5518681" y="428052"/>
                </a:lnTo>
                <a:lnTo>
                  <a:pt x="5524957" y="474351"/>
                </a:lnTo>
                <a:lnTo>
                  <a:pt x="5527090" y="521843"/>
                </a:lnTo>
                <a:lnTo>
                  <a:pt x="5527090" y="2609469"/>
                </a:lnTo>
                <a:lnTo>
                  <a:pt x="5524957" y="2656960"/>
                </a:lnTo>
                <a:lnTo>
                  <a:pt x="5518681" y="2703259"/>
                </a:lnTo>
                <a:lnTo>
                  <a:pt x="5508446" y="2748180"/>
                </a:lnTo>
                <a:lnTo>
                  <a:pt x="5494436" y="2791539"/>
                </a:lnTo>
                <a:lnTo>
                  <a:pt x="5476836" y="2833152"/>
                </a:lnTo>
                <a:lnTo>
                  <a:pt x="5455829" y="2872834"/>
                </a:lnTo>
                <a:lnTo>
                  <a:pt x="5431601" y="2910400"/>
                </a:lnTo>
                <a:lnTo>
                  <a:pt x="5404334" y="2945668"/>
                </a:lnTo>
                <a:lnTo>
                  <a:pt x="5374214" y="2978451"/>
                </a:lnTo>
                <a:lnTo>
                  <a:pt x="5341425" y="3008566"/>
                </a:lnTo>
                <a:lnTo>
                  <a:pt x="5306150" y="3035829"/>
                </a:lnTo>
                <a:lnTo>
                  <a:pt x="5268575" y="3060055"/>
                </a:lnTo>
                <a:lnTo>
                  <a:pt x="5228883" y="3081060"/>
                </a:lnTo>
                <a:lnTo>
                  <a:pt x="5187258" y="3098659"/>
                </a:lnTo>
                <a:lnTo>
                  <a:pt x="5143885" y="3112668"/>
                </a:lnTo>
                <a:lnTo>
                  <a:pt x="5098949" y="3122902"/>
                </a:lnTo>
                <a:lnTo>
                  <a:pt x="5052632" y="3129179"/>
                </a:lnTo>
                <a:lnTo>
                  <a:pt x="5005120" y="3131312"/>
                </a:lnTo>
                <a:lnTo>
                  <a:pt x="521906" y="3131312"/>
                </a:lnTo>
                <a:lnTo>
                  <a:pt x="474402" y="3129179"/>
                </a:lnTo>
                <a:lnTo>
                  <a:pt x="428093" y="3122902"/>
                </a:lnTo>
                <a:lnTo>
                  <a:pt x="383163" y="3112668"/>
                </a:lnTo>
                <a:lnTo>
                  <a:pt x="339797" y="3098659"/>
                </a:lnTo>
                <a:lnTo>
                  <a:pt x="298178" y="3081060"/>
                </a:lnTo>
                <a:lnTo>
                  <a:pt x="258491" y="3060055"/>
                </a:lnTo>
                <a:lnTo>
                  <a:pt x="220920" y="3035829"/>
                </a:lnTo>
                <a:lnTo>
                  <a:pt x="185649" y="3008566"/>
                </a:lnTo>
                <a:lnTo>
                  <a:pt x="152863" y="2978451"/>
                </a:lnTo>
                <a:lnTo>
                  <a:pt x="122746" y="2945668"/>
                </a:lnTo>
                <a:lnTo>
                  <a:pt x="95482" y="2910400"/>
                </a:lnTo>
                <a:lnTo>
                  <a:pt x="71255" y="2872834"/>
                </a:lnTo>
                <a:lnTo>
                  <a:pt x="50251" y="2833152"/>
                </a:lnTo>
                <a:lnTo>
                  <a:pt x="32651" y="2791539"/>
                </a:lnTo>
                <a:lnTo>
                  <a:pt x="18643" y="2748180"/>
                </a:lnTo>
                <a:lnTo>
                  <a:pt x="8408" y="2703259"/>
                </a:lnTo>
                <a:lnTo>
                  <a:pt x="2132" y="2656960"/>
                </a:lnTo>
                <a:lnTo>
                  <a:pt x="0" y="2609469"/>
                </a:lnTo>
                <a:lnTo>
                  <a:pt x="0" y="521843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Légende : encadrée à une bordure 3">
            <a:extLst>
              <a:ext uri="{FF2B5EF4-FFF2-40B4-BE49-F238E27FC236}">
                <a16:creationId xmlns:a16="http://schemas.microsoft.com/office/drawing/2014/main" id="{B5C8B334-C11A-9EE5-012D-75D9894069D8}"/>
              </a:ext>
            </a:extLst>
          </p:cNvPr>
          <p:cNvSpPr/>
          <p:nvPr/>
        </p:nvSpPr>
        <p:spPr>
          <a:xfrm>
            <a:off x="54175" y="6524345"/>
            <a:ext cx="506222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6813295" y="286003"/>
            <a:ext cx="4841875" cy="295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latin typeface="Calibri"/>
                <a:cs typeface="Calibri"/>
              </a:rPr>
              <a:t>Attractivité</a:t>
            </a:r>
            <a:r>
              <a:rPr sz="3600" b="1" spc="-15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renforcée</a:t>
            </a:r>
            <a:r>
              <a:rPr sz="3600" b="1" spc="-15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des </a:t>
            </a:r>
            <a:r>
              <a:rPr sz="3600" b="1" spc="-10" dirty="0">
                <a:latin typeface="Calibri"/>
                <a:cs typeface="Calibri"/>
              </a:rPr>
              <a:t>métiers</a:t>
            </a:r>
            <a:endParaRPr sz="3600" dirty="0">
              <a:latin typeface="Calibri"/>
              <a:cs typeface="Calibri"/>
            </a:endParaRPr>
          </a:p>
          <a:p>
            <a:pPr marL="210820" marR="203835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Recrutement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professionnalisé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Structuration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démarche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GPEC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avec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les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référentiels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d’activités </a:t>
            </a:r>
            <a:r>
              <a:rPr sz="2000" dirty="0">
                <a:latin typeface="Calibri"/>
                <a:cs typeface="Calibri"/>
              </a:rPr>
              <a:t>Gestion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marque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employeur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  <a:p>
            <a:pPr marL="307975" algn="ctr">
              <a:lnSpc>
                <a:spcPts val="3775"/>
              </a:lnSpc>
            </a:pPr>
            <a:r>
              <a:rPr sz="3200" spc="-50" dirty="0">
                <a:latin typeface="Calibri"/>
                <a:cs typeface="Calibri"/>
              </a:rPr>
              <a:t>6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5007" y="1215644"/>
            <a:ext cx="4460240" cy="514570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678180" marR="748665" indent="-2540" algn="ctr">
              <a:lnSpc>
                <a:spcPct val="81000"/>
              </a:lnSpc>
              <a:spcBef>
                <a:spcPts val="560"/>
              </a:spcBef>
            </a:pPr>
            <a:r>
              <a:rPr sz="2000" dirty="0">
                <a:latin typeface="Calibri"/>
                <a:cs typeface="Calibri"/>
              </a:rPr>
              <a:t>Déménagement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Fréville </a:t>
            </a:r>
            <a:r>
              <a:rPr sz="2000" dirty="0">
                <a:latin typeface="Calibri"/>
                <a:cs typeface="Calibri"/>
              </a:rPr>
              <a:t>Déploiement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nouveau</a:t>
            </a:r>
            <a:r>
              <a:rPr sz="2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SI</a:t>
            </a:r>
            <a:endParaRPr sz="2800" dirty="0">
              <a:latin typeface="Calibri"/>
              <a:cs typeface="Calibri"/>
            </a:endParaRPr>
          </a:p>
          <a:p>
            <a:pPr marL="375285" marR="5080" indent="-363220">
              <a:lnSpc>
                <a:spcPts val="2520"/>
              </a:lnSpc>
              <a:spcBef>
                <a:spcPts val="30"/>
              </a:spcBef>
            </a:pPr>
            <a:r>
              <a:rPr sz="2000" dirty="0">
                <a:latin typeface="Calibri"/>
                <a:cs typeface="Calibri"/>
              </a:rPr>
              <a:t>Gestion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parc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immobilier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l’association </a:t>
            </a:r>
            <a:r>
              <a:rPr sz="2000" dirty="0">
                <a:latin typeface="Calibri"/>
                <a:cs typeface="Calibri"/>
              </a:rPr>
              <a:t>Démarche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RGPD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RSE,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Octime,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…</a:t>
            </a:r>
            <a:endParaRPr sz="2000" dirty="0">
              <a:latin typeface="Calibri"/>
              <a:cs typeface="Calibri"/>
            </a:endParaRPr>
          </a:p>
          <a:p>
            <a:pPr marR="71755" algn="ctr">
              <a:lnSpc>
                <a:spcPts val="2120"/>
              </a:lnSpc>
            </a:pPr>
            <a:r>
              <a:rPr sz="2000" dirty="0">
                <a:latin typeface="Calibri"/>
                <a:cs typeface="Calibri"/>
              </a:rPr>
              <a:t>Secteur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sensoriel,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…</a:t>
            </a:r>
            <a:endParaRPr lang="fr-FR" sz="2000" spc="-50" dirty="0">
              <a:latin typeface="Calibri"/>
              <a:cs typeface="Calibri"/>
            </a:endParaRPr>
          </a:p>
          <a:p>
            <a:pPr marR="71755" algn="ctr">
              <a:lnSpc>
                <a:spcPts val="2120"/>
              </a:lnSpc>
            </a:pPr>
            <a:endParaRPr lang="fr-FR" sz="2000" dirty="0">
              <a:latin typeface="Calibri"/>
              <a:cs typeface="Calibri"/>
            </a:endParaRPr>
          </a:p>
          <a:p>
            <a:pPr marL="742950" marR="814069" indent="635" algn="ctr">
              <a:lnSpc>
                <a:spcPct val="100000"/>
              </a:lnSpc>
              <a:spcBef>
                <a:spcPts val="750"/>
              </a:spcBef>
            </a:pPr>
            <a:endParaRPr lang="fr-FR" sz="2000" b="1" dirty="0">
              <a:latin typeface="Calibri"/>
              <a:cs typeface="Calibri"/>
            </a:endParaRPr>
          </a:p>
          <a:p>
            <a:pPr marL="742950" marR="814069" indent="635" algn="ctr">
              <a:lnSpc>
                <a:spcPct val="100000"/>
              </a:lnSpc>
              <a:spcBef>
                <a:spcPts val="750"/>
              </a:spcBef>
            </a:pPr>
            <a:r>
              <a:rPr sz="3600" b="1" dirty="0">
                <a:latin typeface="Calibri"/>
                <a:cs typeface="Calibri"/>
              </a:rPr>
              <a:t>Des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cadres responsabilisés</a:t>
            </a:r>
            <a:endParaRPr sz="3600" dirty="0">
              <a:latin typeface="Calibri"/>
              <a:cs typeface="Calibri"/>
            </a:endParaRPr>
          </a:p>
          <a:p>
            <a:pPr marR="73660" algn="ctr">
              <a:lnSpc>
                <a:spcPct val="100000"/>
              </a:lnSpc>
              <a:spcBef>
                <a:spcPts val="7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Direction</a:t>
            </a:r>
            <a:r>
              <a:rPr sz="24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élargie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l’association</a:t>
            </a:r>
            <a:endParaRPr sz="2400" dirty="0">
              <a:latin typeface="Calibri"/>
              <a:cs typeface="Calibri"/>
            </a:endParaRPr>
          </a:p>
          <a:p>
            <a:pPr marR="71755" algn="ctr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un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pour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tous,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tous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pour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un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endParaRPr sz="2400" dirty="0">
              <a:latin typeface="Calibri"/>
              <a:cs typeface="Calibri"/>
            </a:endParaRPr>
          </a:p>
          <a:p>
            <a:pPr marR="70485" algn="ctr">
              <a:lnSpc>
                <a:spcPct val="100000"/>
              </a:lnSpc>
              <a:spcBef>
                <a:spcPts val="30"/>
              </a:spcBef>
            </a:pPr>
            <a:r>
              <a:rPr sz="2000" dirty="0">
                <a:latin typeface="Calibri"/>
                <a:cs typeface="Calibri"/>
              </a:rPr>
              <a:t>Management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l’objectif</a:t>
            </a:r>
            <a:endParaRPr sz="2000" dirty="0">
              <a:latin typeface="Calibri"/>
              <a:cs typeface="Calibri"/>
            </a:endParaRPr>
          </a:p>
          <a:p>
            <a:pPr marR="6858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1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problème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proposition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solutions</a:t>
            </a:r>
            <a:endParaRPr sz="2000" dirty="0">
              <a:latin typeface="Calibri"/>
              <a:cs typeface="Calibri"/>
            </a:endParaRPr>
          </a:p>
          <a:p>
            <a:pPr marR="7239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Projets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transverses,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maitrise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budgétaire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426719" y="81914"/>
            <a:ext cx="11559795" cy="6658610"/>
            <a:chOff x="426719" y="81914"/>
            <a:chExt cx="11559795" cy="6658610"/>
          </a:xfrm>
        </p:grpSpPr>
        <p:sp>
          <p:nvSpPr>
            <p:cNvPr id="3" name="object 3"/>
            <p:cNvSpPr/>
            <p:nvPr/>
          </p:nvSpPr>
          <p:spPr>
            <a:xfrm>
              <a:off x="426719" y="3505199"/>
              <a:ext cx="5217795" cy="3235325"/>
            </a:xfrm>
            <a:custGeom>
              <a:avLst/>
              <a:gdLst/>
              <a:ahLst/>
              <a:cxnLst/>
              <a:rect l="l" t="t" r="r" b="b"/>
              <a:pathLst>
                <a:path w="5217795" h="3235325">
                  <a:moveTo>
                    <a:pt x="0" y="539242"/>
                  </a:moveTo>
                  <a:lnTo>
                    <a:pt x="2203" y="490160"/>
                  </a:lnTo>
                  <a:lnTo>
                    <a:pt x="8687" y="442312"/>
                  </a:lnTo>
                  <a:lnTo>
                    <a:pt x="19260" y="395890"/>
                  </a:lnTo>
                  <a:lnTo>
                    <a:pt x="33732" y="351083"/>
                  </a:lnTo>
                  <a:lnTo>
                    <a:pt x="51914" y="308081"/>
                  </a:lnTo>
                  <a:lnTo>
                    <a:pt x="73614" y="267076"/>
                  </a:lnTo>
                  <a:lnTo>
                    <a:pt x="98643" y="228257"/>
                  </a:lnTo>
                  <a:lnTo>
                    <a:pt x="126810" y="191815"/>
                  </a:lnTo>
                  <a:lnTo>
                    <a:pt x="157924" y="157940"/>
                  </a:lnTo>
                  <a:lnTo>
                    <a:pt x="191796" y="126823"/>
                  </a:lnTo>
                  <a:lnTo>
                    <a:pt x="228234" y="98653"/>
                  </a:lnTo>
                  <a:lnTo>
                    <a:pt x="267049" y="73622"/>
                  </a:lnTo>
                  <a:lnTo>
                    <a:pt x="308051" y="51919"/>
                  </a:lnTo>
                  <a:lnTo>
                    <a:pt x="351048" y="33736"/>
                  </a:lnTo>
                  <a:lnTo>
                    <a:pt x="395851" y="19262"/>
                  </a:lnTo>
                  <a:lnTo>
                    <a:pt x="442270" y="8687"/>
                  </a:lnTo>
                  <a:lnTo>
                    <a:pt x="490113" y="2203"/>
                  </a:lnTo>
                  <a:lnTo>
                    <a:pt x="539191" y="0"/>
                  </a:lnTo>
                  <a:lnTo>
                    <a:pt x="4678171" y="0"/>
                  </a:lnTo>
                  <a:lnTo>
                    <a:pt x="4727233" y="2203"/>
                  </a:lnTo>
                  <a:lnTo>
                    <a:pt x="4775063" y="8687"/>
                  </a:lnTo>
                  <a:lnTo>
                    <a:pt x="4821470" y="19262"/>
                  </a:lnTo>
                  <a:lnTo>
                    <a:pt x="4866263" y="33736"/>
                  </a:lnTo>
                  <a:lnTo>
                    <a:pt x="4909253" y="51919"/>
                  </a:lnTo>
                  <a:lnTo>
                    <a:pt x="4950248" y="73622"/>
                  </a:lnTo>
                  <a:lnTo>
                    <a:pt x="4989058" y="98653"/>
                  </a:lnTo>
                  <a:lnTo>
                    <a:pt x="5025493" y="126823"/>
                  </a:lnTo>
                  <a:lnTo>
                    <a:pt x="5059362" y="157940"/>
                  </a:lnTo>
                  <a:lnTo>
                    <a:pt x="5090475" y="191815"/>
                  </a:lnTo>
                  <a:lnTo>
                    <a:pt x="5118640" y="228257"/>
                  </a:lnTo>
                  <a:lnTo>
                    <a:pt x="5143669" y="267076"/>
                  </a:lnTo>
                  <a:lnTo>
                    <a:pt x="5165369" y="308081"/>
                  </a:lnTo>
                  <a:lnTo>
                    <a:pt x="5183552" y="351083"/>
                  </a:lnTo>
                  <a:lnTo>
                    <a:pt x="5198025" y="395890"/>
                  </a:lnTo>
                  <a:lnTo>
                    <a:pt x="5208599" y="442312"/>
                  </a:lnTo>
                  <a:lnTo>
                    <a:pt x="5215083" y="490160"/>
                  </a:lnTo>
                  <a:lnTo>
                    <a:pt x="5217287" y="539242"/>
                  </a:lnTo>
                  <a:lnTo>
                    <a:pt x="5217287" y="2695917"/>
                  </a:lnTo>
                  <a:lnTo>
                    <a:pt x="5215083" y="2744995"/>
                  </a:lnTo>
                  <a:lnTo>
                    <a:pt x="5208599" y="2792838"/>
                  </a:lnTo>
                  <a:lnTo>
                    <a:pt x="5198025" y="2839257"/>
                  </a:lnTo>
                  <a:lnTo>
                    <a:pt x="5183552" y="2884060"/>
                  </a:lnTo>
                  <a:lnTo>
                    <a:pt x="5165369" y="2927057"/>
                  </a:lnTo>
                  <a:lnTo>
                    <a:pt x="5143669" y="2968059"/>
                  </a:lnTo>
                  <a:lnTo>
                    <a:pt x="5118640" y="3006874"/>
                  </a:lnTo>
                  <a:lnTo>
                    <a:pt x="5090475" y="3043313"/>
                  </a:lnTo>
                  <a:lnTo>
                    <a:pt x="5059362" y="3077185"/>
                  </a:lnTo>
                  <a:lnTo>
                    <a:pt x="5025493" y="3108299"/>
                  </a:lnTo>
                  <a:lnTo>
                    <a:pt x="4989058" y="3136466"/>
                  </a:lnTo>
                  <a:lnTo>
                    <a:pt x="4950248" y="3161495"/>
                  </a:lnTo>
                  <a:lnTo>
                    <a:pt x="4909253" y="3183195"/>
                  </a:lnTo>
                  <a:lnTo>
                    <a:pt x="4866263" y="3201377"/>
                  </a:lnTo>
                  <a:lnTo>
                    <a:pt x="4821470" y="3215850"/>
                  </a:lnTo>
                  <a:lnTo>
                    <a:pt x="4775063" y="3226423"/>
                  </a:lnTo>
                  <a:lnTo>
                    <a:pt x="4727233" y="3232906"/>
                  </a:lnTo>
                  <a:lnTo>
                    <a:pt x="4678171" y="3235110"/>
                  </a:lnTo>
                  <a:lnTo>
                    <a:pt x="539191" y="3235110"/>
                  </a:lnTo>
                  <a:lnTo>
                    <a:pt x="490113" y="3232906"/>
                  </a:lnTo>
                  <a:lnTo>
                    <a:pt x="442270" y="3226423"/>
                  </a:lnTo>
                  <a:lnTo>
                    <a:pt x="395851" y="3215850"/>
                  </a:lnTo>
                  <a:lnTo>
                    <a:pt x="351048" y="3201377"/>
                  </a:lnTo>
                  <a:lnTo>
                    <a:pt x="308051" y="3183195"/>
                  </a:lnTo>
                  <a:lnTo>
                    <a:pt x="267049" y="3161495"/>
                  </a:lnTo>
                  <a:lnTo>
                    <a:pt x="228234" y="3136466"/>
                  </a:lnTo>
                  <a:lnTo>
                    <a:pt x="191796" y="3108299"/>
                  </a:lnTo>
                  <a:lnTo>
                    <a:pt x="157924" y="3077185"/>
                  </a:lnTo>
                  <a:lnTo>
                    <a:pt x="126810" y="3043313"/>
                  </a:lnTo>
                  <a:lnTo>
                    <a:pt x="98643" y="3006874"/>
                  </a:lnTo>
                  <a:lnTo>
                    <a:pt x="73614" y="2968059"/>
                  </a:lnTo>
                  <a:lnTo>
                    <a:pt x="51914" y="2927057"/>
                  </a:lnTo>
                  <a:lnTo>
                    <a:pt x="33732" y="2884060"/>
                  </a:lnTo>
                  <a:lnTo>
                    <a:pt x="19260" y="2839257"/>
                  </a:lnTo>
                  <a:lnTo>
                    <a:pt x="8687" y="2792838"/>
                  </a:lnTo>
                  <a:lnTo>
                    <a:pt x="2203" y="2744995"/>
                  </a:lnTo>
                  <a:lnTo>
                    <a:pt x="0" y="2695917"/>
                  </a:lnTo>
                  <a:lnTo>
                    <a:pt x="0" y="539242"/>
                  </a:lnTo>
                  <a:close/>
                </a:path>
              </a:pathLst>
            </a:custGeom>
            <a:ln w="380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3" y="4748784"/>
              <a:ext cx="567690" cy="677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0955" y="4748784"/>
              <a:ext cx="567689" cy="67741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52184" y="81914"/>
              <a:ext cx="5361305" cy="3173095"/>
            </a:xfrm>
            <a:custGeom>
              <a:avLst/>
              <a:gdLst/>
              <a:ahLst/>
              <a:cxnLst/>
              <a:rect l="l" t="t" r="r" b="b"/>
              <a:pathLst>
                <a:path w="5361305" h="3173095">
                  <a:moveTo>
                    <a:pt x="0" y="528827"/>
                  </a:moveTo>
                  <a:lnTo>
                    <a:pt x="2160" y="480688"/>
                  </a:lnTo>
                  <a:lnTo>
                    <a:pt x="8518" y="433760"/>
                  </a:lnTo>
                  <a:lnTo>
                    <a:pt x="18887" y="388231"/>
                  </a:lnTo>
                  <a:lnTo>
                    <a:pt x="33080" y="344288"/>
                  </a:lnTo>
                  <a:lnTo>
                    <a:pt x="50911" y="302116"/>
                  </a:lnTo>
                  <a:lnTo>
                    <a:pt x="72192" y="261902"/>
                  </a:lnTo>
                  <a:lnTo>
                    <a:pt x="96738" y="223833"/>
                  </a:lnTo>
                  <a:lnTo>
                    <a:pt x="124361" y="188095"/>
                  </a:lnTo>
                  <a:lnTo>
                    <a:pt x="154876" y="154876"/>
                  </a:lnTo>
                  <a:lnTo>
                    <a:pt x="188095" y="124361"/>
                  </a:lnTo>
                  <a:lnTo>
                    <a:pt x="223833" y="96738"/>
                  </a:lnTo>
                  <a:lnTo>
                    <a:pt x="261902" y="72192"/>
                  </a:lnTo>
                  <a:lnTo>
                    <a:pt x="302116" y="50911"/>
                  </a:lnTo>
                  <a:lnTo>
                    <a:pt x="344288" y="33080"/>
                  </a:lnTo>
                  <a:lnTo>
                    <a:pt x="388231" y="18887"/>
                  </a:lnTo>
                  <a:lnTo>
                    <a:pt x="433760" y="8518"/>
                  </a:lnTo>
                  <a:lnTo>
                    <a:pt x="480688" y="2160"/>
                  </a:lnTo>
                  <a:lnTo>
                    <a:pt x="528827" y="0"/>
                  </a:lnTo>
                  <a:lnTo>
                    <a:pt x="4832223" y="0"/>
                  </a:lnTo>
                  <a:lnTo>
                    <a:pt x="4880363" y="2160"/>
                  </a:lnTo>
                  <a:lnTo>
                    <a:pt x="4927294" y="8518"/>
                  </a:lnTo>
                  <a:lnTo>
                    <a:pt x="4972828" y="18887"/>
                  </a:lnTo>
                  <a:lnTo>
                    <a:pt x="5016778" y="33080"/>
                  </a:lnTo>
                  <a:lnTo>
                    <a:pt x="5058958" y="50911"/>
                  </a:lnTo>
                  <a:lnTo>
                    <a:pt x="5099181" y="72192"/>
                  </a:lnTo>
                  <a:lnTo>
                    <a:pt x="5137260" y="96738"/>
                  </a:lnTo>
                  <a:lnTo>
                    <a:pt x="5173008" y="124361"/>
                  </a:lnTo>
                  <a:lnTo>
                    <a:pt x="5206238" y="154876"/>
                  </a:lnTo>
                  <a:lnTo>
                    <a:pt x="5236763" y="188095"/>
                  </a:lnTo>
                  <a:lnTo>
                    <a:pt x="5264397" y="223833"/>
                  </a:lnTo>
                  <a:lnTo>
                    <a:pt x="5288952" y="261902"/>
                  </a:lnTo>
                  <a:lnTo>
                    <a:pt x="5310242" y="302116"/>
                  </a:lnTo>
                  <a:lnTo>
                    <a:pt x="5328081" y="344288"/>
                  </a:lnTo>
                  <a:lnTo>
                    <a:pt x="5342280" y="388231"/>
                  </a:lnTo>
                  <a:lnTo>
                    <a:pt x="5352654" y="433760"/>
                  </a:lnTo>
                  <a:lnTo>
                    <a:pt x="5359016" y="480688"/>
                  </a:lnTo>
                  <a:lnTo>
                    <a:pt x="5361178" y="528827"/>
                  </a:lnTo>
                  <a:lnTo>
                    <a:pt x="5361178" y="2644266"/>
                  </a:lnTo>
                  <a:lnTo>
                    <a:pt x="5359016" y="2692406"/>
                  </a:lnTo>
                  <a:lnTo>
                    <a:pt x="5352654" y="2739334"/>
                  </a:lnTo>
                  <a:lnTo>
                    <a:pt x="5342280" y="2784863"/>
                  </a:lnTo>
                  <a:lnTo>
                    <a:pt x="5328081" y="2828806"/>
                  </a:lnTo>
                  <a:lnTo>
                    <a:pt x="5310242" y="2870978"/>
                  </a:lnTo>
                  <a:lnTo>
                    <a:pt x="5288952" y="2911192"/>
                  </a:lnTo>
                  <a:lnTo>
                    <a:pt x="5264397" y="2949261"/>
                  </a:lnTo>
                  <a:lnTo>
                    <a:pt x="5236763" y="2984999"/>
                  </a:lnTo>
                  <a:lnTo>
                    <a:pt x="5206238" y="3018218"/>
                  </a:lnTo>
                  <a:lnTo>
                    <a:pt x="5173008" y="3048733"/>
                  </a:lnTo>
                  <a:lnTo>
                    <a:pt x="5137260" y="3076356"/>
                  </a:lnTo>
                  <a:lnTo>
                    <a:pt x="5099181" y="3100902"/>
                  </a:lnTo>
                  <a:lnTo>
                    <a:pt x="5058958" y="3122183"/>
                  </a:lnTo>
                  <a:lnTo>
                    <a:pt x="5016778" y="3140014"/>
                  </a:lnTo>
                  <a:lnTo>
                    <a:pt x="4972828" y="3154207"/>
                  </a:lnTo>
                  <a:lnTo>
                    <a:pt x="4927294" y="3164576"/>
                  </a:lnTo>
                  <a:lnTo>
                    <a:pt x="4880363" y="3170934"/>
                  </a:lnTo>
                  <a:lnTo>
                    <a:pt x="4832223" y="3173094"/>
                  </a:lnTo>
                  <a:lnTo>
                    <a:pt x="528827" y="3173094"/>
                  </a:lnTo>
                  <a:lnTo>
                    <a:pt x="480688" y="3170934"/>
                  </a:lnTo>
                  <a:lnTo>
                    <a:pt x="433760" y="3164576"/>
                  </a:lnTo>
                  <a:lnTo>
                    <a:pt x="388231" y="3154207"/>
                  </a:lnTo>
                  <a:lnTo>
                    <a:pt x="344288" y="3140014"/>
                  </a:lnTo>
                  <a:lnTo>
                    <a:pt x="302116" y="3122183"/>
                  </a:lnTo>
                  <a:lnTo>
                    <a:pt x="261902" y="3100902"/>
                  </a:lnTo>
                  <a:lnTo>
                    <a:pt x="223833" y="3076356"/>
                  </a:lnTo>
                  <a:lnTo>
                    <a:pt x="188095" y="3048733"/>
                  </a:lnTo>
                  <a:lnTo>
                    <a:pt x="154876" y="3018218"/>
                  </a:lnTo>
                  <a:lnTo>
                    <a:pt x="124361" y="2984999"/>
                  </a:lnTo>
                  <a:lnTo>
                    <a:pt x="96738" y="2949261"/>
                  </a:lnTo>
                  <a:lnTo>
                    <a:pt x="72192" y="2911192"/>
                  </a:lnTo>
                  <a:lnTo>
                    <a:pt x="50911" y="2870978"/>
                  </a:lnTo>
                  <a:lnTo>
                    <a:pt x="33080" y="2828806"/>
                  </a:lnTo>
                  <a:lnTo>
                    <a:pt x="18887" y="2784863"/>
                  </a:lnTo>
                  <a:lnTo>
                    <a:pt x="8518" y="2739334"/>
                  </a:lnTo>
                  <a:lnTo>
                    <a:pt x="2160" y="2692406"/>
                  </a:lnTo>
                  <a:lnTo>
                    <a:pt x="0" y="2644266"/>
                  </a:lnTo>
                  <a:lnTo>
                    <a:pt x="0" y="528827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25209" y="3505199"/>
              <a:ext cx="5361305" cy="3235325"/>
            </a:xfrm>
            <a:custGeom>
              <a:avLst/>
              <a:gdLst/>
              <a:ahLst/>
              <a:cxnLst/>
              <a:rect l="l" t="t" r="r" b="b"/>
              <a:pathLst>
                <a:path w="5361305" h="3235325">
                  <a:moveTo>
                    <a:pt x="0" y="539242"/>
                  </a:moveTo>
                  <a:lnTo>
                    <a:pt x="2203" y="490160"/>
                  </a:lnTo>
                  <a:lnTo>
                    <a:pt x="8687" y="442312"/>
                  </a:lnTo>
                  <a:lnTo>
                    <a:pt x="19262" y="395890"/>
                  </a:lnTo>
                  <a:lnTo>
                    <a:pt x="33736" y="351083"/>
                  </a:lnTo>
                  <a:lnTo>
                    <a:pt x="51919" y="308081"/>
                  </a:lnTo>
                  <a:lnTo>
                    <a:pt x="73622" y="267076"/>
                  </a:lnTo>
                  <a:lnTo>
                    <a:pt x="98653" y="228257"/>
                  </a:lnTo>
                  <a:lnTo>
                    <a:pt x="126823" y="191815"/>
                  </a:lnTo>
                  <a:lnTo>
                    <a:pt x="157940" y="157940"/>
                  </a:lnTo>
                  <a:lnTo>
                    <a:pt x="191815" y="126823"/>
                  </a:lnTo>
                  <a:lnTo>
                    <a:pt x="228257" y="98653"/>
                  </a:lnTo>
                  <a:lnTo>
                    <a:pt x="267076" y="73622"/>
                  </a:lnTo>
                  <a:lnTo>
                    <a:pt x="308081" y="51919"/>
                  </a:lnTo>
                  <a:lnTo>
                    <a:pt x="351083" y="33736"/>
                  </a:lnTo>
                  <a:lnTo>
                    <a:pt x="395890" y="19262"/>
                  </a:lnTo>
                  <a:lnTo>
                    <a:pt x="442312" y="8687"/>
                  </a:lnTo>
                  <a:lnTo>
                    <a:pt x="490160" y="2203"/>
                  </a:lnTo>
                  <a:lnTo>
                    <a:pt x="539242" y="0"/>
                  </a:lnTo>
                  <a:lnTo>
                    <a:pt x="4821936" y="0"/>
                  </a:lnTo>
                  <a:lnTo>
                    <a:pt x="4871017" y="2203"/>
                  </a:lnTo>
                  <a:lnTo>
                    <a:pt x="4918865" y="8687"/>
                  </a:lnTo>
                  <a:lnTo>
                    <a:pt x="4965287" y="19262"/>
                  </a:lnTo>
                  <a:lnTo>
                    <a:pt x="5010094" y="33736"/>
                  </a:lnTo>
                  <a:lnTo>
                    <a:pt x="5053096" y="51919"/>
                  </a:lnTo>
                  <a:lnTo>
                    <a:pt x="5094101" y="73622"/>
                  </a:lnTo>
                  <a:lnTo>
                    <a:pt x="5132920" y="98653"/>
                  </a:lnTo>
                  <a:lnTo>
                    <a:pt x="5169362" y="126823"/>
                  </a:lnTo>
                  <a:lnTo>
                    <a:pt x="5203237" y="157940"/>
                  </a:lnTo>
                  <a:lnTo>
                    <a:pt x="5234354" y="191815"/>
                  </a:lnTo>
                  <a:lnTo>
                    <a:pt x="5262524" y="228257"/>
                  </a:lnTo>
                  <a:lnTo>
                    <a:pt x="5287555" y="267076"/>
                  </a:lnTo>
                  <a:lnTo>
                    <a:pt x="5309258" y="308081"/>
                  </a:lnTo>
                  <a:lnTo>
                    <a:pt x="5327441" y="351083"/>
                  </a:lnTo>
                  <a:lnTo>
                    <a:pt x="5341915" y="395890"/>
                  </a:lnTo>
                  <a:lnTo>
                    <a:pt x="5352490" y="442312"/>
                  </a:lnTo>
                  <a:lnTo>
                    <a:pt x="5358974" y="490160"/>
                  </a:lnTo>
                  <a:lnTo>
                    <a:pt x="5361178" y="539242"/>
                  </a:lnTo>
                  <a:lnTo>
                    <a:pt x="5361178" y="2695917"/>
                  </a:lnTo>
                  <a:lnTo>
                    <a:pt x="5358974" y="2744995"/>
                  </a:lnTo>
                  <a:lnTo>
                    <a:pt x="5352490" y="2792838"/>
                  </a:lnTo>
                  <a:lnTo>
                    <a:pt x="5341915" y="2839257"/>
                  </a:lnTo>
                  <a:lnTo>
                    <a:pt x="5327441" y="2884060"/>
                  </a:lnTo>
                  <a:lnTo>
                    <a:pt x="5309258" y="2927057"/>
                  </a:lnTo>
                  <a:lnTo>
                    <a:pt x="5287555" y="2968059"/>
                  </a:lnTo>
                  <a:lnTo>
                    <a:pt x="5262524" y="3006874"/>
                  </a:lnTo>
                  <a:lnTo>
                    <a:pt x="5234354" y="3043313"/>
                  </a:lnTo>
                  <a:lnTo>
                    <a:pt x="5203237" y="3077185"/>
                  </a:lnTo>
                  <a:lnTo>
                    <a:pt x="5169362" y="3108299"/>
                  </a:lnTo>
                  <a:lnTo>
                    <a:pt x="5132920" y="3136466"/>
                  </a:lnTo>
                  <a:lnTo>
                    <a:pt x="5094101" y="3161495"/>
                  </a:lnTo>
                  <a:lnTo>
                    <a:pt x="5053096" y="3183195"/>
                  </a:lnTo>
                  <a:lnTo>
                    <a:pt x="5010094" y="3201377"/>
                  </a:lnTo>
                  <a:lnTo>
                    <a:pt x="4965287" y="3215850"/>
                  </a:lnTo>
                  <a:lnTo>
                    <a:pt x="4918865" y="3226423"/>
                  </a:lnTo>
                  <a:lnTo>
                    <a:pt x="4871017" y="3232906"/>
                  </a:lnTo>
                  <a:lnTo>
                    <a:pt x="4821936" y="3235110"/>
                  </a:lnTo>
                  <a:lnTo>
                    <a:pt x="539242" y="3235110"/>
                  </a:lnTo>
                  <a:lnTo>
                    <a:pt x="490160" y="3232906"/>
                  </a:lnTo>
                  <a:lnTo>
                    <a:pt x="442312" y="3226423"/>
                  </a:lnTo>
                  <a:lnTo>
                    <a:pt x="395890" y="3215850"/>
                  </a:lnTo>
                  <a:lnTo>
                    <a:pt x="351083" y="3201377"/>
                  </a:lnTo>
                  <a:lnTo>
                    <a:pt x="308081" y="3183195"/>
                  </a:lnTo>
                  <a:lnTo>
                    <a:pt x="267076" y="3161495"/>
                  </a:lnTo>
                  <a:lnTo>
                    <a:pt x="228257" y="3136466"/>
                  </a:lnTo>
                  <a:lnTo>
                    <a:pt x="191815" y="3108299"/>
                  </a:lnTo>
                  <a:lnTo>
                    <a:pt x="157940" y="3077185"/>
                  </a:lnTo>
                  <a:lnTo>
                    <a:pt x="126823" y="3043313"/>
                  </a:lnTo>
                  <a:lnTo>
                    <a:pt x="98653" y="3006874"/>
                  </a:lnTo>
                  <a:lnTo>
                    <a:pt x="73622" y="2968059"/>
                  </a:lnTo>
                  <a:lnTo>
                    <a:pt x="51919" y="2927057"/>
                  </a:lnTo>
                  <a:lnTo>
                    <a:pt x="33736" y="2884060"/>
                  </a:lnTo>
                  <a:lnTo>
                    <a:pt x="19262" y="2839257"/>
                  </a:lnTo>
                  <a:lnTo>
                    <a:pt x="8687" y="2792838"/>
                  </a:lnTo>
                  <a:lnTo>
                    <a:pt x="2203" y="2744995"/>
                  </a:lnTo>
                  <a:lnTo>
                    <a:pt x="0" y="2695917"/>
                  </a:lnTo>
                  <a:lnTo>
                    <a:pt x="0" y="539242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83983" y="3679952"/>
            <a:ext cx="46424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S’inscrire</a:t>
            </a:r>
            <a:r>
              <a:rPr sz="3600" b="1" spc="-10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+</a:t>
            </a:r>
            <a:r>
              <a:rPr sz="3600" b="1" spc="-9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dans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la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dynamique</a:t>
            </a:r>
            <a:r>
              <a:rPr sz="3600" b="1" spc="-15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fédérale</a:t>
            </a:r>
            <a:r>
              <a:rPr sz="3600" b="1" spc="-15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PEP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72796" y="5008499"/>
            <a:ext cx="3894454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Participation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aux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projets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fédéraux</a:t>
            </a:r>
            <a:endParaRPr sz="24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latin typeface="Calibri"/>
                <a:cs typeface="Calibri"/>
              </a:rPr>
              <a:t>Synergies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avec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réseau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PEP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6719" y="81914"/>
            <a:ext cx="6127788" cy="3715385"/>
            <a:chOff x="426719" y="81914"/>
            <a:chExt cx="6127788" cy="371538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6231" y="2971800"/>
              <a:ext cx="888276" cy="8254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6719" y="81914"/>
              <a:ext cx="5217795" cy="3173095"/>
            </a:xfrm>
            <a:custGeom>
              <a:avLst/>
              <a:gdLst/>
              <a:ahLst/>
              <a:cxnLst/>
              <a:rect l="l" t="t" r="r" b="b"/>
              <a:pathLst>
                <a:path w="5217795" h="3173095">
                  <a:moveTo>
                    <a:pt x="0" y="528827"/>
                  </a:moveTo>
                  <a:lnTo>
                    <a:pt x="2161" y="480688"/>
                  </a:lnTo>
                  <a:lnTo>
                    <a:pt x="8520" y="433760"/>
                  </a:lnTo>
                  <a:lnTo>
                    <a:pt x="18891" y="388231"/>
                  </a:lnTo>
                  <a:lnTo>
                    <a:pt x="33087" y="344288"/>
                  </a:lnTo>
                  <a:lnTo>
                    <a:pt x="50920" y="302116"/>
                  </a:lnTo>
                  <a:lnTo>
                    <a:pt x="72205" y="261902"/>
                  </a:lnTo>
                  <a:lnTo>
                    <a:pt x="96755" y="223833"/>
                  </a:lnTo>
                  <a:lnTo>
                    <a:pt x="124382" y="188095"/>
                  </a:lnTo>
                  <a:lnTo>
                    <a:pt x="154901" y="154876"/>
                  </a:lnTo>
                  <a:lnTo>
                    <a:pt x="188125" y="124361"/>
                  </a:lnTo>
                  <a:lnTo>
                    <a:pt x="223867" y="96738"/>
                  </a:lnTo>
                  <a:lnTo>
                    <a:pt x="261939" y="72192"/>
                  </a:lnTo>
                  <a:lnTo>
                    <a:pt x="302157" y="50911"/>
                  </a:lnTo>
                  <a:lnTo>
                    <a:pt x="344332" y="33080"/>
                  </a:lnTo>
                  <a:lnTo>
                    <a:pt x="388278" y="18887"/>
                  </a:lnTo>
                  <a:lnTo>
                    <a:pt x="433809" y="8518"/>
                  </a:lnTo>
                  <a:lnTo>
                    <a:pt x="480738" y="2160"/>
                  </a:lnTo>
                  <a:lnTo>
                    <a:pt x="528878" y="0"/>
                  </a:lnTo>
                  <a:lnTo>
                    <a:pt x="4688458" y="0"/>
                  </a:lnTo>
                  <a:lnTo>
                    <a:pt x="4736598" y="2160"/>
                  </a:lnTo>
                  <a:lnTo>
                    <a:pt x="4783526" y="8518"/>
                  </a:lnTo>
                  <a:lnTo>
                    <a:pt x="4829055" y="18887"/>
                  </a:lnTo>
                  <a:lnTo>
                    <a:pt x="4872998" y="33080"/>
                  </a:lnTo>
                  <a:lnTo>
                    <a:pt x="4915170" y="50911"/>
                  </a:lnTo>
                  <a:lnTo>
                    <a:pt x="4955384" y="72192"/>
                  </a:lnTo>
                  <a:lnTo>
                    <a:pt x="4993453" y="96738"/>
                  </a:lnTo>
                  <a:lnTo>
                    <a:pt x="5029191" y="124361"/>
                  </a:lnTo>
                  <a:lnTo>
                    <a:pt x="5062410" y="154876"/>
                  </a:lnTo>
                  <a:lnTo>
                    <a:pt x="5092925" y="188095"/>
                  </a:lnTo>
                  <a:lnTo>
                    <a:pt x="5120548" y="223833"/>
                  </a:lnTo>
                  <a:lnTo>
                    <a:pt x="5145094" y="261902"/>
                  </a:lnTo>
                  <a:lnTo>
                    <a:pt x="5166375" y="302116"/>
                  </a:lnTo>
                  <a:lnTo>
                    <a:pt x="5184206" y="344288"/>
                  </a:lnTo>
                  <a:lnTo>
                    <a:pt x="5198399" y="388231"/>
                  </a:lnTo>
                  <a:lnTo>
                    <a:pt x="5208768" y="433760"/>
                  </a:lnTo>
                  <a:lnTo>
                    <a:pt x="5215126" y="480688"/>
                  </a:lnTo>
                  <a:lnTo>
                    <a:pt x="5217287" y="528827"/>
                  </a:lnTo>
                  <a:lnTo>
                    <a:pt x="5217287" y="2644266"/>
                  </a:lnTo>
                  <a:lnTo>
                    <a:pt x="5215126" y="2692406"/>
                  </a:lnTo>
                  <a:lnTo>
                    <a:pt x="5208768" y="2739334"/>
                  </a:lnTo>
                  <a:lnTo>
                    <a:pt x="5198399" y="2784863"/>
                  </a:lnTo>
                  <a:lnTo>
                    <a:pt x="5184206" y="2828806"/>
                  </a:lnTo>
                  <a:lnTo>
                    <a:pt x="5166375" y="2870978"/>
                  </a:lnTo>
                  <a:lnTo>
                    <a:pt x="5145094" y="2911192"/>
                  </a:lnTo>
                  <a:lnTo>
                    <a:pt x="5120548" y="2949261"/>
                  </a:lnTo>
                  <a:lnTo>
                    <a:pt x="5092925" y="2984999"/>
                  </a:lnTo>
                  <a:lnTo>
                    <a:pt x="5062410" y="3018218"/>
                  </a:lnTo>
                  <a:lnTo>
                    <a:pt x="5029191" y="3048733"/>
                  </a:lnTo>
                  <a:lnTo>
                    <a:pt x="4993453" y="3076356"/>
                  </a:lnTo>
                  <a:lnTo>
                    <a:pt x="4955384" y="3100902"/>
                  </a:lnTo>
                  <a:lnTo>
                    <a:pt x="4915170" y="3122183"/>
                  </a:lnTo>
                  <a:lnTo>
                    <a:pt x="4872998" y="3140014"/>
                  </a:lnTo>
                  <a:lnTo>
                    <a:pt x="4829055" y="3154207"/>
                  </a:lnTo>
                  <a:lnTo>
                    <a:pt x="4783526" y="3164576"/>
                  </a:lnTo>
                  <a:lnTo>
                    <a:pt x="4736598" y="3170934"/>
                  </a:lnTo>
                  <a:lnTo>
                    <a:pt x="4688458" y="3173094"/>
                  </a:lnTo>
                  <a:lnTo>
                    <a:pt x="528878" y="3173094"/>
                  </a:lnTo>
                  <a:lnTo>
                    <a:pt x="480738" y="3170934"/>
                  </a:lnTo>
                  <a:lnTo>
                    <a:pt x="433809" y="3164576"/>
                  </a:lnTo>
                  <a:lnTo>
                    <a:pt x="388278" y="3154207"/>
                  </a:lnTo>
                  <a:lnTo>
                    <a:pt x="344332" y="3140014"/>
                  </a:lnTo>
                  <a:lnTo>
                    <a:pt x="302157" y="3122183"/>
                  </a:lnTo>
                  <a:lnTo>
                    <a:pt x="261939" y="3100902"/>
                  </a:lnTo>
                  <a:lnTo>
                    <a:pt x="223867" y="3076356"/>
                  </a:lnTo>
                  <a:lnTo>
                    <a:pt x="188125" y="3048733"/>
                  </a:lnTo>
                  <a:lnTo>
                    <a:pt x="154901" y="3018218"/>
                  </a:lnTo>
                  <a:lnTo>
                    <a:pt x="124382" y="2984999"/>
                  </a:lnTo>
                  <a:lnTo>
                    <a:pt x="96755" y="2949261"/>
                  </a:lnTo>
                  <a:lnTo>
                    <a:pt x="72205" y="2911192"/>
                  </a:lnTo>
                  <a:lnTo>
                    <a:pt x="50920" y="2870978"/>
                  </a:lnTo>
                  <a:lnTo>
                    <a:pt x="33087" y="2828806"/>
                  </a:lnTo>
                  <a:lnTo>
                    <a:pt x="18891" y="2784863"/>
                  </a:lnTo>
                  <a:lnTo>
                    <a:pt x="8520" y="2739334"/>
                  </a:lnTo>
                  <a:lnTo>
                    <a:pt x="2161" y="2692406"/>
                  </a:lnTo>
                  <a:lnTo>
                    <a:pt x="0" y="2644266"/>
                  </a:lnTo>
                  <a:lnTo>
                    <a:pt x="0" y="528827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44214" y="117374"/>
            <a:ext cx="4409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5860" marR="5080" indent="-1153795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Finalisation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des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projets </a:t>
            </a:r>
            <a:r>
              <a:rPr sz="3600" b="1" dirty="0">
                <a:latin typeface="Calibri"/>
                <a:cs typeface="Calibri"/>
              </a:rPr>
              <a:t>déjà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initiés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37789" y="2840608"/>
            <a:ext cx="7200012" cy="3868991"/>
            <a:chOff x="2637789" y="2853436"/>
            <a:chExt cx="7200012" cy="3868991"/>
          </a:xfrm>
        </p:grpSpPr>
        <p:sp>
          <p:nvSpPr>
            <p:cNvPr id="21" name="object 21"/>
            <p:cNvSpPr/>
            <p:nvPr/>
          </p:nvSpPr>
          <p:spPr>
            <a:xfrm>
              <a:off x="9095486" y="6344602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5" h="377825">
                  <a:moveTo>
                    <a:pt x="370967" y="0"/>
                  </a:moveTo>
                  <a:lnTo>
                    <a:pt x="310801" y="2470"/>
                  </a:lnTo>
                  <a:lnTo>
                    <a:pt x="253723" y="9622"/>
                  </a:lnTo>
                  <a:lnTo>
                    <a:pt x="200498" y="21067"/>
                  </a:lnTo>
                  <a:lnTo>
                    <a:pt x="151890" y="36417"/>
                  </a:lnTo>
                  <a:lnTo>
                    <a:pt x="108664" y="55283"/>
                  </a:lnTo>
                  <a:lnTo>
                    <a:pt x="71583" y="77275"/>
                  </a:lnTo>
                  <a:lnTo>
                    <a:pt x="41412" y="102007"/>
                  </a:lnTo>
                  <a:lnTo>
                    <a:pt x="4856" y="158131"/>
                  </a:lnTo>
                  <a:lnTo>
                    <a:pt x="0" y="188747"/>
                  </a:lnTo>
                  <a:lnTo>
                    <a:pt x="4856" y="219366"/>
                  </a:lnTo>
                  <a:lnTo>
                    <a:pt x="41412" y="275495"/>
                  </a:lnTo>
                  <a:lnTo>
                    <a:pt x="71583" y="300228"/>
                  </a:lnTo>
                  <a:lnTo>
                    <a:pt x="108664" y="322222"/>
                  </a:lnTo>
                  <a:lnTo>
                    <a:pt x="151890" y="341089"/>
                  </a:lnTo>
                  <a:lnTo>
                    <a:pt x="200498" y="356439"/>
                  </a:lnTo>
                  <a:lnTo>
                    <a:pt x="253723" y="367884"/>
                  </a:lnTo>
                  <a:lnTo>
                    <a:pt x="310801" y="375037"/>
                  </a:lnTo>
                  <a:lnTo>
                    <a:pt x="370967" y="377507"/>
                  </a:lnTo>
                  <a:lnTo>
                    <a:pt x="431132" y="375037"/>
                  </a:lnTo>
                  <a:lnTo>
                    <a:pt x="488210" y="367884"/>
                  </a:lnTo>
                  <a:lnTo>
                    <a:pt x="541435" y="356439"/>
                  </a:lnTo>
                  <a:lnTo>
                    <a:pt x="590043" y="341089"/>
                  </a:lnTo>
                  <a:lnTo>
                    <a:pt x="633269" y="322222"/>
                  </a:lnTo>
                  <a:lnTo>
                    <a:pt x="670350" y="300228"/>
                  </a:lnTo>
                  <a:lnTo>
                    <a:pt x="700521" y="275495"/>
                  </a:lnTo>
                  <a:lnTo>
                    <a:pt x="737077" y="219366"/>
                  </a:lnTo>
                  <a:lnTo>
                    <a:pt x="741934" y="188747"/>
                  </a:lnTo>
                  <a:lnTo>
                    <a:pt x="737077" y="158131"/>
                  </a:lnTo>
                  <a:lnTo>
                    <a:pt x="700521" y="102007"/>
                  </a:lnTo>
                  <a:lnTo>
                    <a:pt x="670350" y="77275"/>
                  </a:lnTo>
                  <a:lnTo>
                    <a:pt x="633269" y="55283"/>
                  </a:lnTo>
                  <a:lnTo>
                    <a:pt x="590043" y="36417"/>
                  </a:lnTo>
                  <a:lnTo>
                    <a:pt x="541435" y="21067"/>
                  </a:lnTo>
                  <a:lnTo>
                    <a:pt x="488210" y="9622"/>
                  </a:lnTo>
                  <a:lnTo>
                    <a:pt x="431132" y="2470"/>
                  </a:lnTo>
                  <a:lnTo>
                    <a:pt x="370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95486" y="6344602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5" h="377825">
                  <a:moveTo>
                    <a:pt x="0" y="188747"/>
                  </a:moveTo>
                  <a:lnTo>
                    <a:pt x="18914" y="129088"/>
                  </a:lnTo>
                  <a:lnTo>
                    <a:pt x="71583" y="77275"/>
                  </a:lnTo>
                  <a:lnTo>
                    <a:pt x="108664" y="55283"/>
                  </a:lnTo>
                  <a:lnTo>
                    <a:pt x="151890" y="36417"/>
                  </a:lnTo>
                  <a:lnTo>
                    <a:pt x="200498" y="21067"/>
                  </a:lnTo>
                  <a:lnTo>
                    <a:pt x="253723" y="9622"/>
                  </a:lnTo>
                  <a:lnTo>
                    <a:pt x="310801" y="2470"/>
                  </a:lnTo>
                  <a:lnTo>
                    <a:pt x="370967" y="0"/>
                  </a:lnTo>
                  <a:lnTo>
                    <a:pt x="431132" y="2470"/>
                  </a:lnTo>
                  <a:lnTo>
                    <a:pt x="488210" y="9622"/>
                  </a:lnTo>
                  <a:lnTo>
                    <a:pt x="541435" y="21067"/>
                  </a:lnTo>
                  <a:lnTo>
                    <a:pt x="590043" y="36417"/>
                  </a:lnTo>
                  <a:lnTo>
                    <a:pt x="633269" y="55283"/>
                  </a:lnTo>
                  <a:lnTo>
                    <a:pt x="670350" y="77275"/>
                  </a:lnTo>
                  <a:lnTo>
                    <a:pt x="700521" y="102007"/>
                  </a:lnTo>
                  <a:lnTo>
                    <a:pt x="737077" y="158131"/>
                  </a:lnTo>
                  <a:lnTo>
                    <a:pt x="741934" y="188747"/>
                  </a:lnTo>
                  <a:lnTo>
                    <a:pt x="737077" y="219366"/>
                  </a:lnTo>
                  <a:lnTo>
                    <a:pt x="700521" y="275495"/>
                  </a:lnTo>
                  <a:lnTo>
                    <a:pt x="670350" y="300228"/>
                  </a:lnTo>
                  <a:lnTo>
                    <a:pt x="633269" y="322222"/>
                  </a:lnTo>
                  <a:lnTo>
                    <a:pt x="590043" y="341089"/>
                  </a:lnTo>
                  <a:lnTo>
                    <a:pt x="541435" y="356439"/>
                  </a:lnTo>
                  <a:lnTo>
                    <a:pt x="488210" y="367884"/>
                  </a:lnTo>
                  <a:lnTo>
                    <a:pt x="431132" y="375037"/>
                  </a:lnTo>
                  <a:lnTo>
                    <a:pt x="370967" y="377507"/>
                  </a:lnTo>
                  <a:lnTo>
                    <a:pt x="310801" y="375037"/>
                  </a:lnTo>
                  <a:lnTo>
                    <a:pt x="253723" y="367884"/>
                  </a:lnTo>
                  <a:lnTo>
                    <a:pt x="200498" y="356439"/>
                  </a:lnTo>
                  <a:lnTo>
                    <a:pt x="151890" y="341089"/>
                  </a:lnTo>
                  <a:lnTo>
                    <a:pt x="108664" y="322222"/>
                  </a:lnTo>
                  <a:lnTo>
                    <a:pt x="71583" y="300228"/>
                  </a:lnTo>
                  <a:lnTo>
                    <a:pt x="41412" y="275495"/>
                  </a:lnTo>
                  <a:lnTo>
                    <a:pt x="4856" y="219366"/>
                  </a:lnTo>
                  <a:lnTo>
                    <a:pt x="0" y="188747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37789" y="2853436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4" h="377825">
                  <a:moveTo>
                    <a:pt x="370967" y="0"/>
                  </a:moveTo>
                  <a:lnTo>
                    <a:pt x="310801" y="2472"/>
                  </a:lnTo>
                  <a:lnTo>
                    <a:pt x="253723" y="9630"/>
                  </a:lnTo>
                  <a:lnTo>
                    <a:pt x="200498" y="21084"/>
                  </a:lnTo>
                  <a:lnTo>
                    <a:pt x="151890" y="36445"/>
                  </a:lnTo>
                  <a:lnTo>
                    <a:pt x="108664" y="55324"/>
                  </a:lnTo>
                  <a:lnTo>
                    <a:pt x="71583" y="77330"/>
                  </a:lnTo>
                  <a:lnTo>
                    <a:pt x="41412" y="102075"/>
                  </a:lnTo>
                  <a:lnTo>
                    <a:pt x="4856" y="158224"/>
                  </a:lnTo>
                  <a:lnTo>
                    <a:pt x="0" y="188849"/>
                  </a:lnTo>
                  <a:lnTo>
                    <a:pt x="4856" y="219470"/>
                  </a:lnTo>
                  <a:lnTo>
                    <a:pt x="41412" y="275594"/>
                  </a:lnTo>
                  <a:lnTo>
                    <a:pt x="71583" y="300322"/>
                  </a:lnTo>
                  <a:lnTo>
                    <a:pt x="108664" y="322310"/>
                  </a:lnTo>
                  <a:lnTo>
                    <a:pt x="151890" y="341169"/>
                  </a:lnTo>
                  <a:lnTo>
                    <a:pt x="200498" y="356513"/>
                  </a:lnTo>
                  <a:lnTo>
                    <a:pt x="253723" y="367953"/>
                  </a:lnTo>
                  <a:lnTo>
                    <a:pt x="310801" y="375101"/>
                  </a:lnTo>
                  <a:lnTo>
                    <a:pt x="370967" y="377571"/>
                  </a:lnTo>
                  <a:lnTo>
                    <a:pt x="431132" y="375101"/>
                  </a:lnTo>
                  <a:lnTo>
                    <a:pt x="488210" y="367953"/>
                  </a:lnTo>
                  <a:lnTo>
                    <a:pt x="541435" y="356513"/>
                  </a:lnTo>
                  <a:lnTo>
                    <a:pt x="590043" y="341169"/>
                  </a:lnTo>
                  <a:lnTo>
                    <a:pt x="633269" y="322310"/>
                  </a:lnTo>
                  <a:lnTo>
                    <a:pt x="670350" y="300322"/>
                  </a:lnTo>
                  <a:lnTo>
                    <a:pt x="700521" y="275594"/>
                  </a:lnTo>
                  <a:lnTo>
                    <a:pt x="737077" y="219470"/>
                  </a:lnTo>
                  <a:lnTo>
                    <a:pt x="741934" y="188849"/>
                  </a:lnTo>
                  <a:lnTo>
                    <a:pt x="737077" y="158224"/>
                  </a:lnTo>
                  <a:lnTo>
                    <a:pt x="700521" y="102075"/>
                  </a:lnTo>
                  <a:lnTo>
                    <a:pt x="670350" y="77330"/>
                  </a:lnTo>
                  <a:lnTo>
                    <a:pt x="633269" y="55324"/>
                  </a:lnTo>
                  <a:lnTo>
                    <a:pt x="590043" y="36445"/>
                  </a:lnTo>
                  <a:lnTo>
                    <a:pt x="541435" y="21084"/>
                  </a:lnTo>
                  <a:lnTo>
                    <a:pt x="488210" y="9630"/>
                  </a:lnTo>
                  <a:lnTo>
                    <a:pt x="431132" y="2472"/>
                  </a:lnTo>
                  <a:lnTo>
                    <a:pt x="370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fr-FR" dirty="0"/>
                <a:t>     </a:t>
              </a:r>
              <a:r>
                <a:rPr lang="fr-FR" sz="2400" dirty="0"/>
                <a:t>5</a:t>
              </a:r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637789" y="2853436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4" h="377825">
                  <a:moveTo>
                    <a:pt x="0" y="188849"/>
                  </a:moveTo>
                  <a:lnTo>
                    <a:pt x="18914" y="129170"/>
                  </a:lnTo>
                  <a:lnTo>
                    <a:pt x="71583" y="77330"/>
                  </a:lnTo>
                  <a:lnTo>
                    <a:pt x="108664" y="55324"/>
                  </a:lnTo>
                  <a:lnTo>
                    <a:pt x="151890" y="36445"/>
                  </a:lnTo>
                  <a:lnTo>
                    <a:pt x="200498" y="21084"/>
                  </a:lnTo>
                  <a:lnTo>
                    <a:pt x="253723" y="9630"/>
                  </a:lnTo>
                  <a:lnTo>
                    <a:pt x="310801" y="2472"/>
                  </a:lnTo>
                  <a:lnTo>
                    <a:pt x="370967" y="0"/>
                  </a:lnTo>
                  <a:lnTo>
                    <a:pt x="431132" y="2472"/>
                  </a:lnTo>
                  <a:lnTo>
                    <a:pt x="488210" y="9630"/>
                  </a:lnTo>
                  <a:lnTo>
                    <a:pt x="541435" y="21084"/>
                  </a:lnTo>
                  <a:lnTo>
                    <a:pt x="590043" y="36445"/>
                  </a:lnTo>
                  <a:lnTo>
                    <a:pt x="633269" y="55324"/>
                  </a:lnTo>
                  <a:lnTo>
                    <a:pt x="670350" y="77330"/>
                  </a:lnTo>
                  <a:lnTo>
                    <a:pt x="700521" y="102075"/>
                  </a:lnTo>
                  <a:lnTo>
                    <a:pt x="737077" y="158224"/>
                  </a:lnTo>
                  <a:lnTo>
                    <a:pt x="741934" y="188849"/>
                  </a:lnTo>
                  <a:lnTo>
                    <a:pt x="737077" y="219470"/>
                  </a:lnTo>
                  <a:lnTo>
                    <a:pt x="700521" y="275594"/>
                  </a:lnTo>
                  <a:lnTo>
                    <a:pt x="670350" y="300322"/>
                  </a:lnTo>
                  <a:lnTo>
                    <a:pt x="633269" y="322310"/>
                  </a:lnTo>
                  <a:lnTo>
                    <a:pt x="590043" y="341169"/>
                  </a:lnTo>
                  <a:lnTo>
                    <a:pt x="541435" y="356513"/>
                  </a:lnTo>
                  <a:lnTo>
                    <a:pt x="488210" y="367953"/>
                  </a:lnTo>
                  <a:lnTo>
                    <a:pt x="431132" y="375101"/>
                  </a:lnTo>
                  <a:lnTo>
                    <a:pt x="370967" y="377571"/>
                  </a:lnTo>
                  <a:lnTo>
                    <a:pt x="310801" y="375101"/>
                  </a:lnTo>
                  <a:lnTo>
                    <a:pt x="253723" y="367953"/>
                  </a:lnTo>
                  <a:lnTo>
                    <a:pt x="200498" y="356513"/>
                  </a:lnTo>
                  <a:lnTo>
                    <a:pt x="151890" y="341169"/>
                  </a:lnTo>
                  <a:lnTo>
                    <a:pt x="108664" y="322310"/>
                  </a:lnTo>
                  <a:lnTo>
                    <a:pt x="71583" y="300322"/>
                  </a:lnTo>
                  <a:lnTo>
                    <a:pt x="41412" y="275594"/>
                  </a:lnTo>
                  <a:lnTo>
                    <a:pt x="4856" y="219470"/>
                  </a:lnTo>
                  <a:lnTo>
                    <a:pt x="0" y="188849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997060" y="2802508"/>
            <a:ext cx="780415" cy="415925"/>
            <a:chOff x="8997060" y="2802508"/>
            <a:chExt cx="780415" cy="415925"/>
          </a:xfrm>
        </p:grpSpPr>
        <p:sp>
          <p:nvSpPr>
            <p:cNvPr id="27" name="object 27"/>
            <p:cNvSpPr/>
            <p:nvPr/>
          </p:nvSpPr>
          <p:spPr>
            <a:xfrm>
              <a:off x="9016110" y="2821558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5" h="377825">
                  <a:moveTo>
                    <a:pt x="370967" y="0"/>
                  </a:moveTo>
                  <a:lnTo>
                    <a:pt x="310801" y="2469"/>
                  </a:lnTo>
                  <a:lnTo>
                    <a:pt x="253723" y="9617"/>
                  </a:lnTo>
                  <a:lnTo>
                    <a:pt x="200498" y="21057"/>
                  </a:lnTo>
                  <a:lnTo>
                    <a:pt x="151890" y="36401"/>
                  </a:lnTo>
                  <a:lnTo>
                    <a:pt x="108664" y="55260"/>
                  </a:lnTo>
                  <a:lnTo>
                    <a:pt x="71583" y="77248"/>
                  </a:lnTo>
                  <a:lnTo>
                    <a:pt x="41412" y="101976"/>
                  </a:lnTo>
                  <a:lnTo>
                    <a:pt x="4856" y="158100"/>
                  </a:lnTo>
                  <a:lnTo>
                    <a:pt x="0" y="188721"/>
                  </a:lnTo>
                  <a:lnTo>
                    <a:pt x="4856" y="219343"/>
                  </a:lnTo>
                  <a:lnTo>
                    <a:pt x="41412" y="275467"/>
                  </a:lnTo>
                  <a:lnTo>
                    <a:pt x="71583" y="300195"/>
                  </a:lnTo>
                  <a:lnTo>
                    <a:pt x="108664" y="322183"/>
                  </a:lnTo>
                  <a:lnTo>
                    <a:pt x="151890" y="341042"/>
                  </a:lnTo>
                  <a:lnTo>
                    <a:pt x="200498" y="356386"/>
                  </a:lnTo>
                  <a:lnTo>
                    <a:pt x="253723" y="367826"/>
                  </a:lnTo>
                  <a:lnTo>
                    <a:pt x="310801" y="374974"/>
                  </a:lnTo>
                  <a:lnTo>
                    <a:pt x="370967" y="377443"/>
                  </a:lnTo>
                  <a:lnTo>
                    <a:pt x="431132" y="374974"/>
                  </a:lnTo>
                  <a:lnTo>
                    <a:pt x="488210" y="367826"/>
                  </a:lnTo>
                  <a:lnTo>
                    <a:pt x="541435" y="356386"/>
                  </a:lnTo>
                  <a:lnTo>
                    <a:pt x="590043" y="341042"/>
                  </a:lnTo>
                  <a:lnTo>
                    <a:pt x="633269" y="322183"/>
                  </a:lnTo>
                  <a:lnTo>
                    <a:pt x="670350" y="300195"/>
                  </a:lnTo>
                  <a:lnTo>
                    <a:pt x="700521" y="275467"/>
                  </a:lnTo>
                  <a:lnTo>
                    <a:pt x="737077" y="219343"/>
                  </a:lnTo>
                  <a:lnTo>
                    <a:pt x="741934" y="188721"/>
                  </a:lnTo>
                  <a:lnTo>
                    <a:pt x="737077" y="158100"/>
                  </a:lnTo>
                  <a:lnTo>
                    <a:pt x="700521" y="101976"/>
                  </a:lnTo>
                  <a:lnTo>
                    <a:pt x="670350" y="77248"/>
                  </a:lnTo>
                  <a:lnTo>
                    <a:pt x="633269" y="55260"/>
                  </a:lnTo>
                  <a:lnTo>
                    <a:pt x="590043" y="36401"/>
                  </a:lnTo>
                  <a:lnTo>
                    <a:pt x="541435" y="21057"/>
                  </a:lnTo>
                  <a:lnTo>
                    <a:pt x="488210" y="9617"/>
                  </a:lnTo>
                  <a:lnTo>
                    <a:pt x="431132" y="2469"/>
                  </a:lnTo>
                  <a:lnTo>
                    <a:pt x="370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fr-FR" dirty="0"/>
                <a:t>     </a:t>
              </a:r>
              <a:r>
                <a:rPr lang="fr-FR" sz="2400" dirty="0"/>
                <a:t>6</a:t>
              </a:r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016110" y="2821558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5" h="377825">
                  <a:moveTo>
                    <a:pt x="0" y="188721"/>
                  </a:moveTo>
                  <a:lnTo>
                    <a:pt x="18914" y="129056"/>
                  </a:lnTo>
                  <a:lnTo>
                    <a:pt x="71583" y="77248"/>
                  </a:lnTo>
                  <a:lnTo>
                    <a:pt x="108664" y="55260"/>
                  </a:lnTo>
                  <a:lnTo>
                    <a:pt x="151890" y="36401"/>
                  </a:lnTo>
                  <a:lnTo>
                    <a:pt x="200498" y="21057"/>
                  </a:lnTo>
                  <a:lnTo>
                    <a:pt x="253723" y="9617"/>
                  </a:lnTo>
                  <a:lnTo>
                    <a:pt x="310801" y="2469"/>
                  </a:lnTo>
                  <a:lnTo>
                    <a:pt x="370967" y="0"/>
                  </a:lnTo>
                  <a:lnTo>
                    <a:pt x="431132" y="2469"/>
                  </a:lnTo>
                  <a:lnTo>
                    <a:pt x="488210" y="9617"/>
                  </a:lnTo>
                  <a:lnTo>
                    <a:pt x="541435" y="21057"/>
                  </a:lnTo>
                  <a:lnTo>
                    <a:pt x="590043" y="36401"/>
                  </a:lnTo>
                  <a:lnTo>
                    <a:pt x="633269" y="55260"/>
                  </a:lnTo>
                  <a:lnTo>
                    <a:pt x="670350" y="77248"/>
                  </a:lnTo>
                  <a:lnTo>
                    <a:pt x="700521" y="101976"/>
                  </a:lnTo>
                  <a:lnTo>
                    <a:pt x="737077" y="158100"/>
                  </a:lnTo>
                  <a:lnTo>
                    <a:pt x="741934" y="188721"/>
                  </a:lnTo>
                  <a:lnTo>
                    <a:pt x="737077" y="219343"/>
                  </a:lnTo>
                  <a:lnTo>
                    <a:pt x="700521" y="275467"/>
                  </a:lnTo>
                  <a:lnTo>
                    <a:pt x="670350" y="300195"/>
                  </a:lnTo>
                  <a:lnTo>
                    <a:pt x="633269" y="322183"/>
                  </a:lnTo>
                  <a:lnTo>
                    <a:pt x="590043" y="341042"/>
                  </a:lnTo>
                  <a:lnTo>
                    <a:pt x="541435" y="356386"/>
                  </a:lnTo>
                  <a:lnTo>
                    <a:pt x="488210" y="367826"/>
                  </a:lnTo>
                  <a:lnTo>
                    <a:pt x="431132" y="374974"/>
                  </a:lnTo>
                  <a:lnTo>
                    <a:pt x="370967" y="377443"/>
                  </a:lnTo>
                  <a:lnTo>
                    <a:pt x="310801" y="374974"/>
                  </a:lnTo>
                  <a:lnTo>
                    <a:pt x="253723" y="367826"/>
                  </a:lnTo>
                  <a:lnTo>
                    <a:pt x="200498" y="356386"/>
                  </a:lnTo>
                  <a:lnTo>
                    <a:pt x="151890" y="341042"/>
                  </a:lnTo>
                  <a:lnTo>
                    <a:pt x="108664" y="322183"/>
                  </a:lnTo>
                  <a:lnTo>
                    <a:pt x="71583" y="300195"/>
                  </a:lnTo>
                  <a:lnTo>
                    <a:pt x="41412" y="275467"/>
                  </a:lnTo>
                  <a:lnTo>
                    <a:pt x="4856" y="219343"/>
                  </a:lnTo>
                  <a:lnTo>
                    <a:pt x="0" y="188721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-6350" y="6343751"/>
            <a:ext cx="3405504" cy="433705"/>
            <a:chOff x="-6350" y="6343751"/>
            <a:chExt cx="3405504" cy="433705"/>
          </a:xfrm>
        </p:grpSpPr>
        <p:sp>
          <p:nvSpPr>
            <p:cNvPr id="31" name="object 31"/>
            <p:cNvSpPr/>
            <p:nvPr/>
          </p:nvSpPr>
          <p:spPr>
            <a:xfrm>
              <a:off x="2637789" y="6362801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4" h="377825">
                  <a:moveTo>
                    <a:pt x="370967" y="0"/>
                  </a:moveTo>
                  <a:lnTo>
                    <a:pt x="310801" y="2470"/>
                  </a:lnTo>
                  <a:lnTo>
                    <a:pt x="253723" y="9622"/>
                  </a:lnTo>
                  <a:lnTo>
                    <a:pt x="200498" y="21068"/>
                  </a:lnTo>
                  <a:lnTo>
                    <a:pt x="151890" y="36418"/>
                  </a:lnTo>
                  <a:lnTo>
                    <a:pt x="108664" y="55284"/>
                  </a:lnTo>
                  <a:lnTo>
                    <a:pt x="71583" y="77278"/>
                  </a:lnTo>
                  <a:lnTo>
                    <a:pt x="41412" y="102011"/>
                  </a:lnTo>
                  <a:lnTo>
                    <a:pt x="4856" y="158141"/>
                  </a:lnTo>
                  <a:lnTo>
                    <a:pt x="0" y="188760"/>
                  </a:lnTo>
                  <a:lnTo>
                    <a:pt x="4856" y="219375"/>
                  </a:lnTo>
                  <a:lnTo>
                    <a:pt x="41412" y="275500"/>
                  </a:lnTo>
                  <a:lnTo>
                    <a:pt x="71583" y="300232"/>
                  </a:lnTo>
                  <a:lnTo>
                    <a:pt x="108664" y="322225"/>
                  </a:lnTo>
                  <a:lnTo>
                    <a:pt x="151890" y="341090"/>
                  </a:lnTo>
                  <a:lnTo>
                    <a:pt x="200498" y="356440"/>
                  </a:lnTo>
                  <a:lnTo>
                    <a:pt x="253723" y="367886"/>
                  </a:lnTo>
                  <a:lnTo>
                    <a:pt x="310801" y="375038"/>
                  </a:lnTo>
                  <a:lnTo>
                    <a:pt x="370967" y="377508"/>
                  </a:lnTo>
                  <a:lnTo>
                    <a:pt x="431132" y="375038"/>
                  </a:lnTo>
                  <a:lnTo>
                    <a:pt x="488210" y="367886"/>
                  </a:lnTo>
                  <a:lnTo>
                    <a:pt x="541435" y="356440"/>
                  </a:lnTo>
                  <a:lnTo>
                    <a:pt x="590043" y="341090"/>
                  </a:lnTo>
                  <a:lnTo>
                    <a:pt x="633269" y="322225"/>
                  </a:lnTo>
                  <a:lnTo>
                    <a:pt x="670350" y="300232"/>
                  </a:lnTo>
                  <a:lnTo>
                    <a:pt x="700521" y="275500"/>
                  </a:lnTo>
                  <a:lnTo>
                    <a:pt x="737077" y="219375"/>
                  </a:lnTo>
                  <a:lnTo>
                    <a:pt x="741934" y="188760"/>
                  </a:lnTo>
                  <a:lnTo>
                    <a:pt x="737077" y="158141"/>
                  </a:lnTo>
                  <a:lnTo>
                    <a:pt x="700521" y="102011"/>
                  </a:lnTo>
                  <a:lnTo>
                    <a:pt x="670350" y="77278"/>
                  </a:lnTo>
                  <a:lnTo>
                    <a:pt x="633269" y="55284"/>
                  </a:lnTo>
                  <a:lnTo>
                    <a:pt x="590043" y="36418"/>
                  </a:lnTo>
                  <a:lnTo>
                    <a:pt x="541435" y="21068"/>
                  </a:lnTo>
                  <a:lnTo>
                    <a:pt x="488210" y="9622"/>
                  </a:lnTo>
                  <a:lnTo>
                    <a:pt x="431132" y="2470"/>
                  </a:lnTo>
                  <a:lnTo>
                    <a:pt x="370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37789" y="6362801"/>
              <a:ext cx="742315" cy="377825"/>
            </a:xfrm>
            <a:custGeom>
              <a:avLst/>
              <a:gdLst/>
              <a:ahLst/>
              <a:cxnLst/>
              <a:rect l="l" t="t" r="r" b="b"/>
              <a:pathLst>
                <a:path w="742314" h="377825">
                  <a:moveTo>
                    <a:pt x="0" y="188760"/>
                  </a:moveTo>
                  <a:lnTo>
                    <a:pt x="18914" y="129095"/>
                  </a:lnTo>
                  <a:lnTo>
                    <a:pt x="71583" y="77278"/>
                  </a:lnTo>
                  <a:lnTo>
                    <a:pt x="108664" y="55284"/>
                  </a:lnTo>
                  <a:lnTo>
                    <a:pt x="151890" y="36418"/>
                  </a:lnTo>
                  <a:lnTo>
                    <a:pt x="200498" y="21068"/>
                  </a:lnTo>
                  <a:lnTo>
                    <a:pt x="253723" y="9622"/>
                  </a:lnTo>
                  <a:lnTo>
                    <a:pt x="310801" y="2470"/>
                  </a:lnTo>
                  <a:lnTo>
                    <a:pt x="370967" y="0"/>
                  </a:lnTo>
                  <a:lnTo>
                    <a:pt x="431132" y="2470"/>
                  </a:lnTo>
                  <a:lnTo>
                    <a:pt x="488210" y="9622"/>
                  </a:lnTo>
                  <a:lnTo>
                    <a:pt x="541435" y="21068"/>
                  </a:lnTo>
                  <a:lnTo>
                    <a:pt x="590043" y="36418"/>
                  </a:lnTo>
                  <a:lnTo>
                    <a:pt x="633269" y="55284"/>
                  </a:lnTo>
                  <a:lnTo>
                    <a:pt x="670350" y="77278"/>
                  </a:lnTo>
                  <a:lnTo>
                    <a:pt x="700521" y="102011"/>
                  </a:lnTo>
                  <a:lnTo>
                    <a:pt x="737077" y="158141"/>
                  </a:lnTo>
                  <a:lnTo>
                    <a:pt x="741934" y="188760"/>
                  </a:lnTo>
                  <a:lnTo>
                    <a:pt x="737077" y="219375"/>
                  </a:lnTo>
                  <a:lnTo>
                    <a:pt x="700521" y="275500"/>
                  </a:lnTo>
                  <a:lnTo>
                    <a:pt x="670350" y="300232"/>
                  </a:lnTo>
                  <a:lnTo>
                    <a:pt x="633269" y="322225"/>
                  </a:lnTo>
                  <a:lnTo>
                    <a:pt x="590043" y="341090"/>
                  </a:lnTo>
                  <a:lnTo>
                    <a:pt x="541435" y="356440"/>
                  </a:lnTo>
                  <a:lnTo>
                    <a:pt x="488210" y="367886"/>
                  </a:lnTo>
                  <a:lnTo>
                    <a:pt x="431132" y="375038"/>
                  </a:lnTo>
                  <a:lnTo>
                    <a:pt x="370967" y="377508"/>
                  </a:lnTo>
                  <a:lnTo>
                    <a:pt x="310801" y="375038"/>
                  </a:lnTo>
                  <a:lnTo>
                    <a:pt x="253723" y="367886"/>
                  </a:lnTo>
                  <a:lnTo>
                    <a:pt x="200498" y="356440"/>
                  </a:lnTo>
                  <a:lnTo>
                    <a:pt x="151890" y="341090"/>
                  </a:lnTo>
                  <a:lnTo>
                    <a:pt x="108664" y="322225"/>
                  </a:lnTo>
                  <a:lnTo>
                    <a:pt x="71583" y="300232"/>
                  </a:lnTo>
                  <a:lnTo>
                    <a:pt x="41412" y="275500"/>
                  </a:lnTo>
                  <a:lnTo>
                    <a:pt x="4856" y="219375"/>
                  </a:lnTo>
                  <a:lnTo>
                    <a:pt x="0" y="188760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6483083"/>
              <a:ext cx="538480" cy="287655"/>
            </a:xfrm>
            <a:custGeom>
              <a:avLst/>
              <a:gdLst/>
              <a:ahLst/>
              <a:cxnLst/>
              <a:rect l="l" t="t" r="r" b="b"/>
              <a:pathLst>
                <a:path w="538480" h="287654">
                  <a:moveTo>
                    <a:pt x="269240" y="0"/>
                  </a:moveTo>
                  <a:lnTo>
                    <a:pt x="207505" y="3796"/>
                  </a:lnTo>
                  <a:lnTo>
                    <a:pt x="150835" y="14612"/>
                  </a:lnTo>
                  <a:lnTo>
                    <a:pt x="100844" y="31583"/>
                  </a:lnTo>
                  <a:lnTo>
                    <a:pt x="59149" y="53848"/>
                  </a:lnTo>
                  <a:lnTo>
                    <a:pt x="27365" y="80544"/>
                  </a:lnTo>
                  <a:lnTo>
                    <a:pt x="0" y="143776"/>
                  </a:lnTo>
                  <a:lnTo>
                    <a:pt x="7110" y="176746"/>
                  </a:lnTo>
                  <a:lnTo>
                    <a:pt x="59149" y="233708"/>
                  </a:lnTo>
                  <a:lnTo>
                    <a:pt x="100844" y="255975"/>
                  </a:lnTo>
                  <a:lnTo>
                    <a:pt x="150835" y="272948"/>
                  </a:lnTo>
                  <a:lnTo>
                    <a:pt x="207505" y="283764"/>
                  </a:lnTo>
                  <a:lnTo>
                    <a:pt x="269240" y="287562"/>
                  </a:lnTo>
                  <a:lnTo>
                    <a:pt x="330972" y="283764"/>
                  </a:lnTo>
                  <a:lnTo>
                    <a:pt x="387642" y="272948"/>
                  </a:lnTo>
                  <a:lnTo>
                    <a:pt x="437633" y="255975"/>
                  </a:lnTo>
                  <a:lnTo>
                    <a:pt x="479329" y="233708"/>
                  </a:lnTo>
                  <a:lnTo>
                    <a:pt x="511113" y="207011"/>
                  </a:lnTo>
                  <a:lnTo>
                    <a:pt x="538480" y="143776"/>
                  </a:lnTo>
                  <a:lnTo>
                    <a:pt x="531368" y="110807"/>
                  </a:lnTo>
                  <a:lnTo>
                    <a:pt x="479329" y="53848"/>
                  </a:lnTo>
                  <a:lnTo>
                    <a:pt x="437633" y="31583"/>
                  </a:lnTo>
                  <a:lnTo>
                    <a:pt x="387642" y="14612"/>
                  </a:lnTo>
                  <a:lnTo>
                    <a:pt x="330972" y="3796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6483083"/>
              <a:ext cx="538480" cy="287655"/>
            </a:xfrm>
            <a:custGeom>
              <a:avLst/>
              <a:gdLst/>
              <a:ahLst/>
              <a:cxnLst/>
              <a:rect l="l" t="t" r="r" b="b"/>
              <a:pathLst>
                <a:path w="538480" h="287654">
                  <a:moveTo>
                    <a:pt x="0" y="143776"/>
                  </a:moveTo>
                  <a:lnTo>
                    <a:pt x="27365" y="80544"/>
                  </a:lnTo>
                  <a:lnTo>
                    <a:pt x="59149" y="53848"/>
                  </a:lnTo>
                  <a:lnTo>
                    <a:pt x="100844" y="31583"/>
                  </a:lnTo>
                  <a:lnTo>
                    <a:pt x="150835" y="14612"/>
                  </a:lnTo>
                  <a:lnTo>
                    <a:pt x="207505" y="3796"/>
                  </a:lnTo>
                  <a:lnTo>
                    <a:pt x="269240" y="0"/>
                  </a:lnTo>
                  <a:lnTo>
                    <a:pt x="330972" y="3796"/>
                  </a:lnTo>
                  <a:lnTo>
                    <a:pt x="387642" y="14612"/>
                  </a:lnTo>
                  <a:lnTo>
                    <a:pt x="437633" y="31583"/>
                  </a:lnTo>
                  <a:lnTo>
                    <a:pt x="479329" y="53848"/>
                  </a:lnTo>
                  <a:lnTo>
                    <a:pt x="511113" y="80544"/>
                  </a:lnTo>
                  <a:lnTo>
                    <a:pt x="538480" y="143776"/>
                  </a:lnTo>
                  <a:lnTo>
                    <a:pt x="531368" y="176746"/>
                  </a:lnTo>
                  <a:lnTo>
                    <a:pt x="479329" y="233708"/>
                  </a:lnTo>
                  <a:lnTo>
                    <a:pt x="437633" y="255975"/>
                  </a:lnTo>
                  <a:lnTo>
                    <a:pt x="387642" y="272948"/>
                  </a:lnTo>
                  <a:lnTo>
                    <a:pt x="330972" y="283764"/>
                  </a:lnTo>
                  <a:lnTo>
                    <a:pt x="269240" y="287562"/>
                  </a:lnTo>
                  <a:lnTo>
                    <a:pt x="207505" y="283764"/>
                  </a:lnTo>
                  <a:lnTo>
                    <a:pt x="150835" y="272948"/>
                  </a:lnTo>
                  <a:lnTo>
                    <a:pt x="100844" y="255975"/>
                  </a:lnTo>
                  <a:lnTo>
                    <a:pt x="59149" y="233708"/>
                  </a:lnTo>
                  <a:lnTo>
                    <a:pt x="27365" y="207011"/>
                  </a:lnTo>
                  <a:lnTo>
                    <a:pt x="0" y="1437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351391" y="6354190"/>
            <a:ext cx="2317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45"/>
              </a:lnSpc>
            </a:pPr>
            <a:r>
              <a:rPr sz="3200" spc="-50" dirty="0">
                <a:latin typeface="Calibri"/>
                <a:cs typeface="Calibri"/>
              </a:rPr>
              <a:t>8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92932" y="6372478"/>
            <a:ext cx="2317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45"/>
              </a:lnSpc>
            </a:pPr>
            <a:r>
              <a:rPr sz="3200" spc="-50" dirty="0"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Légende : encadrée à une bordure 5">
            <a:extLst>
              <a:ext uri="{FF2B5EF4-FFF2-40B4-BE49-F238E27FC236}">
                <a16:creationId xmlns:a16="http://schemas.microsoft.com/office/drawing/2014/main" id="{E682ACA4-8FA4-FB32-03E2-3BBF502957F4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741" y="695655"/>
            <a:ext cx="753110" cy="9347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950" spc="-55" dirty="0">
                <a:solidFill>
                  <a:srgbClr val="44536A"/>
                </a:solidFill>
                <a:latin typeface="Impact"/>
                <a:cs typeface="Impact"/>
              </a:rPr>
              <a:t>IV.</a:t>
            </a:r>
            <a:endParaRPr sz="595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662" y="1604518"/>
            <a:ext cx="6374765" cy="36264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540" algn="ctr">
              <a:lnSpc>
                <a:spcPct val="99000"/>
              </a:lnSpc>
              <a:spcBef>
                <a:spcPts val="185"/>
              </a:spcBef>
              <a:tabLst>
                <a:tab pos="2907665" algn="l"/>
              </a:tabLst>
            </a:pP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Les </a:t>
            </a:r>
            <a:r>
              <a:rPr sz="5950" spc="-10" dirty="0">
                <a:solidFill>
                  <a:srgbClr val="44536A"/>
                </a:solidFill>
                <a:latin typeface="Impact"/>
                <a:cs typeface="Impact"/>
              </a:rPr>
              <a:t>incontournables 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pour</a:t>
            </a:r>
            <a:r>
              <a:rPr sz="5950" spc="1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spc="-25" dirty="0">
                <a:solidFill>
                  <a:srgbClr val="44536A"/>
                </a:solidFill>
                <a:latin typeface="Impact"/>
                <a:cs typeface="Impact"/>
              </a:rPr>
              <a:t>une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	</a:t>
            </a:r>
            <a:r>
              <a:rPr sz="5950" spc="-10" dirty="0">
                <a:solidFill>
                  <a:srgbClr val="44536A"/>
                </a:solidFill>
                <a:latin typeface="Impact"/>
                <a:cs typeface="Impact"/>
              </a:rPr>
              <a:t>évolution 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réussie</a:t>
            </a:r>
            <a:r>
              <a:rPr sz="5950" spc="-2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du</a:t>
            </a:r>
            <a:r>
              <a:rPr sz="5950" spc="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projet</a:t>
            </a:r>
            <a:r>
              <a:rPr sz="5950" spc="-1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spc="-25" dirty="0">
                <a:solidFill>
                  <a:srgbClr val="44536A"/>
                </a:solidFill>
                <a:latin typeface="Impact"/>
                <a:cs typeface="Impact"/>
              </a:rPr>
              <a:t>de </a:t>
            </a:r>
            <a:r>
              <a:rPr sz="5950" spc="-10" dirty="0">
                <a:solidFill>
                  <a:srgbClr val="44536A"/>
                </a:solidFill>
                <a:latin typeface="Impact"/>
                <a:cs typeface="Impact"/>
              </a:rPr>
              <a:t>direction</a:t>
            </a:r>
            <a:endParaRPr sz="595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37400" y="2766377"/>
            <a:ext cx="4278630" cy="3804285"/>
            <a:chOff x="7137400" y="2766377"/>
            <a:chExt cx="4278630" cy="38042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400" y="2766377"/>
              <a:ext cx="4165600" cy="38042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10014" y="5085207"/>
              <a:ext cx="1899920" cy="370205"/>
            </a:xfrm>
            <a:custGeom>
              <a:avLst/>
              <a:gdLst/>
              <a:ahLst/>
              <a:cxnLst/>
              <a:rect l="l" t="t" r="r" b="b"/>
              <a:pathLst>
                <a:path w="1899920" h="370204">
                  <a:moveTo>
                    <a:pt x="1837943" y="0"/>
                  </a:moveTo>
                  <a:lnTo>
                    <a:pt x="61721" y="0"/>
                  </a:lnTo>
                  <a:lnTo>
                    <a:pt x="37665" y="4837"/>
                  </a:lnTo>
                  <a:lnTo>
                    <a:pt x="18049" y="18034"/>
                  </a:lnTo>
                  <a:lnTo>
                    <a:pt x="4839" y="37611"/>
                  </a:lnTo>
                  <a:lnTo>
                    <a:pt x="0" y="61595"/>
                  </a:lnTo>
                  <a:lnTo>
                    <a:pt x="0" y="308356"/>
                  </a:lnTo>
                  <a:lnTo>
                    <a:pt x="4839" y="332359"/>
                  </a:lnTo>
                  <a:lnTo>
                    <a:pt x="18049" y="351980"/>
                  </a:lnTo>
                  <a:lnTo>
                    <a:pt x="37665" y="365220"/>
                  </a:lnTo>
                  <a:lnTo>
                    <a:pt x="61721" y="370078"/>
                  </a:lnTo>
                  <a:lnTo>
                    <a:pt x="1837943" y="370078"/>
                  </a:lnTo>
                  <a:lnTo>
                    <a:pt x="1862000" y="365220"/>
                  </a:lnTo>
                  <a:lnTo>
                    <a:pt x="1881616" y="351980"/>
                  </a:lnTo>
                  <a:lnTo>
                    <a:pt x="1894826" y="332359"/>
                  </a:lnTo>
                  <a:lnTo>
                    <a:pt x="1899665" y="308356"/>
                  </a:lnTo>
                  <a:lnTo>
                    <a:pt x="1899665" y="61595"/>
                  </a:lnTo>
                  <a:lnTo>
                    <a:pt x="1894826" y="37611"/>
                  </a:lnTo>
                  <a:lnTo>
                    <a:pt x="1881616" y="18034"/>
                  </a:lnTo>
                  <a:lnTo>
                    <a:pt x="1862000" y="4837"/>
                  </a:lnTo>
                  <a:lnTo>
                    <a:pt x="183794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10014" y="5085207"/>
              <a:ext cx="1899920" cy="370205"/>
            </a:xfrm>
            <a:custGeom>
              <a:avLst/>
              <a:gdLst/>
              <a:ahLst/>
              <a:cxnLst/>
              <a:rect l="l" t="t" r="r" b="b"/>
              <a:pathLst>
                <a:path w="1899920" h="370204">
                  <a:moveTo>
                    <a:pt x="0" y="61595"/>
                  </a:moveTo>
                  <a:lnTo>
                    <a:pt x="4839" y="37611"/>
                  </a:lnTo>
                  <a:lnTo>
                    <a:pt x="18049" y="18034"/>
                  </a:lnTo>
                  <a:lnTo>
                    <a:pt x="37665" y="4837"/>
                  </a:lnTo>
                  <a:lnTo>
                    <a:pt x="61721" y="0"/>
                  </a:lnTo>
                  <a:lnTo>
                    <a:pt x="1837943" y="0"/>
                  </a:lnTo>
                  <a:lnTo>
                    <a:pt x="1862000" y="4837"/>
                  </a:lnTo>
                  <a:lnTo>
                    <a:pt x="1881616" y="18034"/>
                  </a:lnTo>
                  <a:lnTo>
                    <a:pt x="1894826" y="37611"/>
                  </a:lnTo>
                  <a:lnTo>
                    <a:pt x="1899665" y="61595"/>
                  </a:lnTo>
                  <a:lnTo>
                    <a:pt x="1899665" y="308356"/>
                  </a:lnTo>
                  <a:lnTo>
                    <a:pt x="1894826" y="332359"/>
                  </a:lnTo>
                  <a:lnTo>
                    <a:pt x="1881616" y="351980"/>
                  </a:lnTo>
                  <a:lnTo>
                    <a:pt x="1862000" y="365220"/>
                  </a:lnTo>
                  <a:lnTo>
                    <a:pt x="1837943" y="370078"/>
                  </a:lnTo>
                  <a:lnTo>
                    <a:pt x="61721" y="370078"/>
                  </a:lnTo>
                  <a:lnTo>
                    <a:pt x="37665" y="365220"/>
                  </a:lnTo>
                  <a:lnTo>
                    <a:pt x="18049" y="351980"/>
                  </a:lnTo>
                  <a:lnTo>
                    <a:pt x="4839" y="332359"/>
                  </a:lnTo>
                  <a:lnTo>
                    <a:pt x="0" y="308356"/>
                  </a:lnTo>
                  <a:lnTo>
                    <a:pt x="0" y="6159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97542" y="5158232"/>
            <a:ext cx="1324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Boite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outils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PEP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B’A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44410" y="6005904"/>
            <a:ext cx="5319395" cy="858519"/>
            <a:chOff x="6844410" y="6005904"/>
            <a:chExt cx="5319395" cy="858519"/>
          </a:xfrm>
        </p:grpSpPr>
        <p:sp>
          <p:nvSpPr>
            <p:cNvPr id="10" name="object 10"/>
            <p:cNvSpPr/>
            <p:nvPr/>
          </p:nvSpPr>
          <p:spPr>
            <a:xfrm>
              <a:off x="6850760" y="6221552"/>
              <a:ext cx="914400" cy="636905"/>
            </a:xfrm>
            <a:custGeom>
              <a:avLst/>
              <a:gdLst/>
              <a:ahLst/>
              <a:cxnLst/>
              <a:rect l="l" t="t" r="r" b="b"/>
              <a:pathLst>
                <a:path w="914400" h="636904">
                  <a:moveTo>
                    <a:pt x="762000" y="0"/>
                  </a:moveTo>
                  <a:lnTo>
                    <a:pt x="152400" y="0"/>
                  </a:lnTo>
                  <a:lnTo>
                    <a:pt x="104217" y="7768"/>
                  </a:lnTo>
                  <a:lnTo>
                    <a:pt x="62380" y="29402"/>
                  </a:lnTo>
                  <a:lnTo>
                    <a:pt x="29394" y="62391"/>
                  </a:lnTo>
                  <a:lnTo>
                    <a:pt x="7766" y="104226"/>
                  </a:lnTo>
                  <a:lnTo>
                    <a:pt x="0" y="152399"/>
                  </a:lnTo>
                  <a:lnTo>
                    <a:pt x="0" y="636447"/>
                  </a:lnTo>
                  <a:lnTo>
                    <a:pt x="914400" y="636447"/>
                  </a:lnTo>
                  <a:lnTo>
                    <a:pt x="914400" y="152399"/>
                  </a:lnTo>
                  <a:lnTo>
                    <a:pt x="906633" y="104226"/>
                  </a:lnTo>
                  <a:lnTo>
                    <a:pt x="885005" y="62391"/>
                  </a:lnTo>
                  <a:lnTo>
                    <a:pt x="852019" y="29402"/>
                  </a:lnTo>
                  <a:lnTo>
                    <a:pt x="810182" y="7768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0760" y="6221552"/>
              <a:ext cx="914400" cy="636905"/>
            </a:xfrm>
            <a:custGeom>
              <a:avLst/>
              <a:gdLst/>
              <a:ahLst/>
              <a:cxnLst/>
              <a:rect l="l" t="t" r="r" b="b"/>
              <a:pathLst>
                <a:path w="914400" h="636904">
                  <a:moveTo>
                    <a:pt x="0" y="636447"/>
                  </a:moveTo>
                  <a:lnTo>
                    <a:pt x="0" y="152399"/>
                  </a:lnTo>
                  <a:lnTo>
                    <a:pt x="7766" y="104226"/>
                  </a:lnTo>
                  <a:lnTo>
                    <a:pt x="29394" y="62391"/>
                  </a:lnTo>
                  <a:lnTo>
                    <a:pt x="62380" y="29402"/>
                  </a:lnTo>
                  <a:lnTo>
                    <a:pt x="104217" y="7768"/>
                  </a:lnTo>
                  <a:lnTo>
                    <a:pt x="152400" y="0"/>
                  </a:lnTo>
                  <a:lnTo>
                    <a:pt x="762000" y="0"/>
                  </a:lnTo>
                  <a:lnTo>
                    <a:pt x="810182" y="7768"/>
                  </a:lnTo>
                  <a:lnTo>
                    <a:pt x="852019" y="29402"/>
                  </a:lnTo>
                  <a:lnTo>
                    <a:pt x="885005" y="62391"/>
                  </a:lnTo>
                  <a:lnTo>
                    <a:pt x="906633" y="104226"/>
                  </a:lnTo>
                  <a:lnTo>
                    <a:pt x="914400" y="152399"/>
                  </a:lnTo>
                  <a:lnTo>
                    <a:pt x="914400" y="63644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8530" y="6005904"/>
              <a:ext cx="825109" cy="72481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30477" y="5728652"/>
            <a:ext cx="3930015" cy="6739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11874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935"/>
              </a:spcBef>
              <a:tabLst>
                <a:tab pos="1154430" algn="l"/>
                <a:tab pos="2731135" algn="l"/>
              </a:tabLst>
            </a:pP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Projet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PEP</a:t>
            </a:r>
            <a:r>
              <a:rPr sz="3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B’A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2030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5" name="Légende : encadrée à une bordure 14">
            <a:extLst>
              <a:ext uri="{FF2B5EF4-FFF2-40B4-BE49-F238E27FC236}">
                <a16:creationId xmlns:a16="http://schemas.microsoft.com/office/drawing/2014/main" id="{777D386B-7E71-0BA1-0327-1AD5FFD4063B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660" y="1403096"/>
            <a:ext cx="1184021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indent="-499745"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Impact"/>
              <a:buAutoNum type="arabicPeriod"/>
              <a:tabLst>
                <a:tab pos="512445" algn="l"/>
              </a:tabLst>
            </a:pP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Déploiement</a:t>
            </a:r>
            <a:r>
              <a:rPr sz="3600" spc="-5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réussi</a:t>
            </a:r>
            <a:r>
              <a:rPr sz="3600" spc="-4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du</a:t>
            </a:r>
            <a:r>
              <a:rPr sz="3600" spc="-5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projet</a:t>
            </a:r>
            <a:r>
              <a:rPr sz="3600" spc="-5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Impact"/>
                <a:cs typeface="Impact"/>
              </a:rPr>
              <a:t>associatif</a:t>
            </a:r>
            <a:endParaRPr sz="3600">
              <a:latin typeface="Impact"/>
              <a:cs typeface="Impact"/>
            </a:endParaRPr>
          </a:p>
          <a:p>
            <a:pPr marL="487680" marR="1629410" indent="-475615">
              <a:lnSpc>
                <a:spcPct val="100000"/>
              </a:lnSpc>
              <a:buAutoNum type="arabicPeriod"/>
              <a:tabLst>
                <a:tab pos="498475" algn="l"/>
                <a:tab pos="8961755" algn="l"/>
              </a:tabLst>
            </a:pP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Qualité</a:t>
            </a:r>
            <a:r>
              <a:rPr sz="3600" spc="-3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d’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accueil</a:t>
            </a:r>
            <a:r>
              <a:rPr sz="3600" spc="-3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des</a:t>
            </a:r>
            <a:r>
              <a:rPr sz="3600" spc="-2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usagers</a:t>
            </a:r>
            <a:r>
              <a:rPr sz="3600" spc="-1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et</a:t>
            </a:r>
            <a:r>
              <a:rPr sz="3600" spc="-2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spc="-10" dirty="0">
                <a:solidFill>
                  <a:srgbClr val="44536A"/>
                </a:solidFill>
                <a:latin typeface="Impact"/>
                <a:cs typeface="Impact"/>
              </a:rPr>
              <a:t>satisfaction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	de</a:t>
            </a:r>
            <a:r>
              <a:rPr sz="3600" spc="-5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spc="-25" dirty="0">
                <a:solidFill>
                  <a:srgbClr val="44536A"/>
                </a:solidFill>
                <a:latin typeface="Impact"/>
                <a:cs typeface="Impact"/>
              </a:rPr>
              <a:t>nos 	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financeurs et </a:t>
            </a:r>
            <a:r>
              <a:rPr sz="3600" spc="-10" dirty="0">
                <a:solidFill>
                  <a:srgbClr val="44536A"/>
                </a:solidFill>
                <a:latin typeface="Impact"/>
                <a:cs typeface="Impact"/>
              </a:rPr>
              <a:t>partenaires</a:t>
            </a:r>
            <a:endParaRPr sz="3600">
              <a:latin typeface="Impact"/>
              <a:cs typeface="Impact"/>
            </a:endParaRPr>
          </a:p>
          <a:p>
            <a:pPr marL="501015" indent="-488315">
              <a:lnSpc>
                <a:spcPct val="100000"/>
              </a:lnSpc>
              <a:buAutoNum type="arabicPeriod"/>
              <a:tabLst>
                <a:tab pos="501015" algn="l"/>
              </a:tabLst>
            </a:pP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Une</a:t>
            </a:r>
            <a:r>
              <a:rPr sz="3600" spc="-3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gouvernance</a:t>
            </a:r>
            <a:r>
              <a:rPr sz="3600" spc="-5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et</a:t>
            </a:r>
            <a:r>
              <a:rPr sz="3600" spc="-4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une</a:t>
            </a:r>
            <a:r>
              <a:rPr sz="3600" spc="-5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dirigeance</a:t>
            </a:r>
            <a:r>
              <a:rPr sz="3600" spc="-4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efficaces</a:t>
            </a:r>
            <a:r>
              <a:rPr sz="3600" spc="-6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des</a:t>
            </a:r>
            <a:r>
              <a:rPr sz="3600" spc="-4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PEP</a:t>
            </a:r>
            <a:r>
              <a:rPr sz="3600" spc="-4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spc="-25" dirty="0">
                <a:solidFill>
                  <a:srgbClr val="44536A"/>
                </a:solidFill>
                <a:latin typeface="Impact"/>
                <a:cs typeface="Impact"/>
              </a:rPr>
              <a:t>B’A</a:t>
            </a:r>
            <a:endParaRPr sz="3600">
              <a:latin typeface="Impact"/>
              <a:cs typeface="Impact"/>
            </a:endParaRPr>
          </a:p>
          <a:p>
            <a:pPr marL="486409" indent="-47370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86409" algn="l"/>
              </a:tabLst>
            </a:pP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Amélioration</a:t>
            </a:r>
            <a:r>
              <a:rPr sz="3600" spc="-2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de</a:t>
            </a:r>
            <a:r>
              <a:rPr sz="3600" spc="-5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la</a:t>
            </a:r>
            <a:r>
              <a:rPr sz="3600" spc="-4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Qualité</a:t>
            </a:r>
            <a:r>
              <a:rPr sz="3600" spc="-5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de</a:t>
            </a:r>
            <a:r>
              <a:rPr sz="3600" spc="-6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Vie</a:t>
            </a:r>
            <a:r>
              <a:rPr sz="3600" spc="-5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et</a:t>
            </a:r>
            <a:r>
              <a:rPr sz="3600" spc="-5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des</a:t>
            </a:r>
            <a:r>
              <a:rPr sz="3600" spc="-5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Conditions</a:t>
            </a:r>
            <a:r>
              <a:rPr sz="3600" spc="-3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de</a:t>
            </a:r>
            <a:r>
              <a:rPr sz="3600" spc="-6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Impact"/>
                <a:cs typeface="Impact"/>
              </a:rPr>
              <a:t>Travail</a:t>
            </a:r>
            <a:endParaRPr sz="3600">
              <a:latin typeface="Impact"/>
              <a:cs typeface="Impact"/>
            </a:endParaRPr>
          </a:p>
          <a:p>
            <a:pPr marL="504825" indent="-492125">
              <a:lnSpc>
                <a:spcPct val="100000"/>
              </a:lnSpc>
              <a:buClr>
                <a:srgbClr val="44536A"/>
              </a:buClr>
              <a:buAutoNum type="arabicPeriod"/>
              <a:tabLst>
                <a:tab pos="504825" algn="l"/>
              </a:tabLst>
            </a:pP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Suivi</a:t>
            </a:r>
            <a:r>
              <a:rPr sz="3600" spc="-5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et</a:t>
            </a:r>
            <a:r>
              <a:rPr sz="3600" spc="-6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réalisation</a:t>
            </a:r>
            <a:r>
              <a:rPr sz="3600" spc="-1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d’objectifs</a:t>
            </a:r>
            <a:r>
              <a:rPr sz="3600" spc="-3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spc="-10" dirty="0">
                <a:solidFill>
                  <a:srgbClr val="44536A"/>
                </a:solidFill>
                <a:latin typeface="Impact"/>
                <a:cs typeface="Impact"/>
              </a:rPr>
              <a:t>SMART</a:t>
            </a:r>
            <a:endParaRPr sz="3600">
              <a:latin typeface="Impact"/>
              <a:cs typeface="Impact"/>
            </a:endParaRPr>
          </a:p>
          <a:p>
            <a:pPr marL="505459" indent="-492759">
              <a:lnSpc>
                <a:spcPct val="100000"/>
              </a:lnSpc>
              <a:buAutoNum type="arabicPeriod"/>
              <a:tabLst>
                <a:tab pos="505459" algn="l"/>
              </a:tabLst>
            </a:pP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Respect</a:t>
            </a:r>
            <a:r>
              <a:rPr sz="3600" spc="-4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du</a:t>
            </a:r>
            <a:r>
              <a:rPr sz="3600" spc="-1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plan</a:t>
            </a:r>
            <a:r>
              <a:rPr sz="3600" spc="-3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de</a:t>
            </a:r>
            <a:r>
              <a:rPr sz="3600" spc="-3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Impact"/>
                <a:cs typeface="Impact"/>
              </a:rPr>
              <a:t>transformation</a:t>
            </a:r>
            <a:r>
              <a:rPr sz="3600" spc="1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spc="-25" dirty="0">
                <a:solidFill>
                  <a:srgbClr val="C00000"/>
                </a:solidFill>
                <a:latin typeface="Impact"/>
                <a:cs typeface="Impact"/>
              </a:rPr>
              <a:t>RH</a:t>
            </a:r>
            <a:endParaRPr sz="3600">
              <a:latin typeface="Impact"/>
              <a:cs typeface="Impact"/>
            </a:endParaRPr>
          </a:p>
          <a:p>
            <a:pPr marL="516890" indent="-504190">
              <a:lnSpc>
                <a:spcPct val="100000"/>
              </a:lnSpc>
              <a:buAutoNum type="arabicPeriod"/>
              <a:tabLst>
                <a:tab pos="516890" algn="l"/>
                <a:tab pos="3628390" algn="l"/>
              </a:tabLst>
            </a:pPr>
            <a:r>
              <a:rPr sz="3600" spc="-10" dirty="0">
                <a:solidFill>
                  <a:srgbClr val="44536A"/>
                </a:solidFill>
                <a:latin typeface="Impact"/>
                <a:cs typeface="Impact"/>
              </a:rPr>
              <a:t>Développement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	d’une</a:t>
            </a:r>
            <a:r>
              <a:rPr sz="3600" spc="-4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offre</a:t>
            </a:r>
            <a:r>
              <a:rPr sz="3600" spc="-6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complémentaire</a:t>
            </a:r>
            <a:r>
              <a:rPr sz="3600" spc="-4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de</a:t>
            </a:r>
            <a:r>
              <a:rPr sz="3600" spc="-6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Impact"/>
                <a:cs typeface="Impact"/>
              </a:rPr>
              <a:t>services</a:t>
            </a:r>
            <a:endParaRPr sz="3600">
              <a:latin typeface="Impact"/>
              <a:cs typeface="Impact"/>
            </a:endParaRPr>
          </a:p>
          <a:p>
            <a:pPr marL="502284" indent="-489584">
              <a:lnSpc>
                <a:spcPct val="100000"/>
              </a:lnSpc>
              <a:buAutoNum type="arabicPeriod"/>
              <a:tabLst>
                <a:tab pos="502284" algn="l"/>
              </a:tabLst>
            </a:pP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Les</a:t>
            </a:r>
            <a:r>
              <a:rPr sz="3600" spc="-8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C00000"/>
                </a:solidFill>
                <a:latin typeface="Impact"/>
                <a:cs typeface="Impact"/>
              </a:rPr>
              <a:t>priorités</a:t>
            </a:r>
            <a:r>
              <a:rPr sz="3600" spc="-8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Impact"/>
                <a:cs typeface="Impact"/>
              </a:rPr>
              <a:t>transverses</a:t>
            </a:r>
            <a:r>
              <a:rPr sz="3600" spc="-4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Impact"/>
                <a:cs typeface="Impact"/>
              </a:rPr>
              <a:t>annuelles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375" y="78181"/>
            <a:ext cx="59118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340" algn="l"/>
              </a:tabLst>
            </a:pPr>
            <a:r>
              <a:rPr sz="6000" spc="-50" dirty="0">
                <a:solidFill>
                  <a:srgbClr val="44536A"/>
                </a:solidFill>
                <a:latin typeface="Impact"/>
                <a:cs typeface="Impact"/>
              </a:rPr>
              <a:t>8</a:t>
            </a:r>
            <a:r>
              <a:rPr sz="6000" dirty="0">
                <a:solidFill>
                  <a:srgbClr val="44536A"/>
                </a:solidFill>
                <a:latin typeface="Impact"/>
                <a:cs typeface="Impact"/>
              </a:rPr>
              <a:t>	</a:t>
            </a:r>
            <a:r>
              <a:rPr sz="6000" spc="-10" dirty="0">
                <a:solidFill>
                  <a:srgbClr val="44536A"/>
                </a:solidFill>
                <a:latin typeface="Impact"/>
                <a:cs typeface="Impact"/>
              </a:rPr>
              <a:t>incontournables</a:t>
            </a:r>
            <a:endParaRPr sz="6000">
              <a:latin typeface="Impact"/>
              <a:cs typeface="Impac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697" y="288923"/>
            <a:ext cx="1209417" cy="1062435"/>
          </a:xfrm>
          <a:prstGeom prst="rect">
            <a:avLst/>
          </a:prstGeom>
        </p:spPr>
      </p:pic>
      <p:sp>
        <p:nvSpPr>
          <p:cNvPr id="6" name="Légende : encadrée à une bordure 5">
            <a:extLst>
              <a:ext uri="{FF2B5EF4-FFF2-40B4-BE49-F238E27FC236}">
                <a16:creationId xmlns:a16="http://schemas.microsoft.com/office/drawing/2014/main" id="{1371690E-8636-2A29-809A-959137408665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6609" y="5439538"/>
            <a:ext cx="1165980" cy="10242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8480" y="457580"/>
            <a:ext cx="742315" cy="685800"/>
          </a:xfrm>
          <a:custGeom>
            <a:avLst/>
            <a:gdLst/>
            <a:ahLst/>
            <a:cxnLst/>
            <a:rect l="l" t="t" r="r" b="b"/>
            <a:pathLst>
              <a:path w="742315" h="685800">
                <a:moveTo>
                  <a:pt x="0" y="342646"/>
                </a:moveTo>
                <a:lnTo>
                  <a:pt x="3386" y="296152"/>
                </a:lnTo>
                <a:lnTo>
                  <a:pt x="13250" y="251559"/>
                </a:lnTo>
                <a:lnTo>
                  <a:pt x="29150" y="209276"/>
                </a:lnTo>
                <a:lnTo>
                  <a:pt x="50644" y="169709"/>
                </a:lnTo>
                <a:lnTo>
                  <a:pt x="77290" y="133268"/>
                </a:lnTo>
                <a:lnTo>
                  <a:pt x="108646" y="100361"/>
                </a:lnTo>
                <a:lnTo>
                  <a:pt x="144270" y="71397"/>
                </a:lnTo>
                <a:lnTo>
                  <a:pt x="183721" y="46783"/>
                </a:lnTo>
                <a:lnTo>
                  <a:pt x="226555" y="26927"/>
                </a:lnTo>
                <a:lnTo>
                  <a:pt x="272331" y="12240"/>
                </a:lnTo>
                <a:lnTo>
                  <a:pt x="320607" y="3128"/>
                </a:lnTo>
                <a:lnTo>
                  <a:pt x="370941" y="0"/>
                </a:lnTo>
                <a:lnTo>
                  <a:pt x="421274" y="3128"/>
                </a:lnTo>
                <a:lnTo>
                  <a:pt x="469551" y="12240"/>
                </a:lnTo>
                <a:lnTo>
                  <a:pt x="515330" y="26927"/>
                </a:lnTo>
                <a:lnTo>
                  <a:pt x="558169" y="46783"/>
                </a:lnTo>
                <a:lnTo>
                  <a:pt x="597625" y="71397"/>
                </a:lnTo>
                <a:lnTo>
                  <a:pt x="633256" y="100361"/>
                </a:lnTo>
                <a:lnTo>
                  <a:pt x="664620" y="133268"/>
                </a:lnTo>
                <a:lnTo>
                  <a:pt x="691273" y="169709"/>
                </a:lnTo>
                <a:lnTo>
                  <a:pt x="712773" y="209276"/>
                </a:lnTo>
                <a:lnTo>
                  <a:pt x="728678" y="251559"/>
                </a:lnTo>
                <a:lnTo>
                  <a:pt x="738546" y="296152"/>
                </a:lnTo>
                <a:lnTo>
                  <a:pt x="741933" y="342646"/>
                </a:lnTo>
                <a:lnTo>
                  <a:pt x="738546" y="389141"/>
                </a:lnTo>
                <a:lnTo>
                  <a:pt x="728678" y="433741"/>
                </a:lnTo>
                <a:lnTo>
                  <a:pt x="712773" y="476035"/>
                </a:lnTo>
                <a:lnTo>
                  <a:pt x="691273" y="515615"/>
                </a:lnTo>
                <a:lnTo>
                  <a:pt x="664620" y="552071"/>
                </a:lnTo>
                <a:lnTo>
                  <a:pt x="633256" y="584993"/>
                </a:lnTo>
                <a:lnTo>
                  <a:pt x="597625" y="613974"/>
                </a:lnTo>
                <a:lnTo>
                  <a:pt x="558169" y="638603"/>
                </a:lnTo>
                <a:lnTo>
                  <a:pt x="515330" y="658471"/>
                </a:lnTo>
                <a:lnTo>
                  <a:pt x="469551" y="673169"/>
                </a:lnTo>
                <a:lnTo>
                  <a:pt x="421274" y="682288"/>
                </a:lnTo>
                <a:lnTo>
                  <a:pt x="370941" y="685419"/>
                </a:lnTo>
                <a:lnTo>
                  <a:pt x="320607" y="682288"/>
                </a:lnTo>
                <a:lnTo>
                  <a:pt x="272331" y="673169"/>
                </a:lnTo>
                <a:lnTo>
                  <a:pt x="226555" y="658471"/>
                </a:lnTo>
                <a:lnTo>
                  <a:pt x="183721" y="638603"/>
                </a:lnTo>
                <a:lnTo>
                  <a:pt x="144270" y="613974"/>
                </a:lnTo>
                <a:lnTo>
                  <a:pt x="108646" y="584993"/>
                </a:lnTo>
                <a:lnTo>
                  <a:pt x="77290" y="552071"/>
                </a:lnTo>
                <a:lnTo>
                  <a:pt x="50644" y="515615"/>
                </a:lnTo>
                <a:lnTo>
                  <a:pt x="29150" y="476035"/>
                </a:lnTo>
                <a:lnTo>
                  <a:pt x="13250" y="433741"/>
                </a:lnTo>
                <a:lnTo>
                  <a:pt x="3386" y="389141"/>
                </a:lnTo>
                <a:lnTo>
                  <a:pt x="0" y="342646"/>
                </a:lnTo>
                <a:close/>
              </a:path>
            </a:pathLst>
          </a:custGeom>
          <a:ln w="57149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5091" y="365836"/>
            <a:ext cx="107829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</a:tabLst>
            </a:pPr>
            <a:r>
              <a:rPr spc="-50" dirty="0"/>
              <a:t>1</a:t>
            </a:r>
            <a:r>
              <a:rPr dirty="0"/>
              <a:t>	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Déploiement</a:t>
            </a:r>
            <a:r>
              <a:rPr sz="4800" u="sng" spc="-6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réussi</a:t>
            </a:r>
            <a:r>
              <a:rPr sz="4800" u="sng" spc="-4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du</a:t>
            </a:r>
            <a:r>
              <a:rPr sz="4800" u="sng" spc="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projet</a:t>
            </a:r>
            <a:r>
              <a:rPr sz="4800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associatif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817" y="1778000"/>
            <a:ext cx="4637405" cy="2382520"/>
          </a:xfrm>
          <a:custGeom>
            <a:avLst/>
            <a:gdLst/>
            <a:ahLst/>
            <a:cxnLst/>
            <a:rect l="l" t="t" r="r" b="b"/>
            <a:pathLst>
              <a:path w="4637405" h="2382520">
                <a:moveTo>
                  <a:pt x="0" y="397001"/>
                </a:moveTo>
                <a:lnTo>
                  <a:pt x="2671" y="350713"/>
                </a:lnTo>
                <a:lnTo>
                  <a:pt x="10485" y="305990"/>
                </a:lnTo>
                <a:lnTo>
                  <a:pt x="23145" y="263131"/>
                </a:lnTo>
                <a:lnTo>
                  <a:pt x="40352" y="222435"/>
                </a:lnTo>
                <a:lnTo>
                  <a:pt x="61810" y="184198"/>
                </a:lnTo>
                <a:lnTo>
                  <a:pt x="87219" y="148721"/>
                </a:lnTo>
                <a:lnTo>
                  <a:pt x="116282" y="116300"/>
                </a:lnTo>
                <a:lnTo>
                  <a:pt x="148702" y="87234"/>
                </a:lnTo>
                <a:lnTo>
                  <a:pt x="184179" y="61822"/>
                </a:lnTo>
                <a:lnTo>
                  <a:pt x="222417" y="40361"/>
                </a:lnTo>
                <a:lnTo>
                  <a:pt x="263117" y="23150"/>
                </a:lnTo>
                <a:lnTo>
                  <a:pt x="305982" y="10488"/>
                </a:lnTo>
                <a:lnTo>
                  <a:pt x="350714" y="2671"/>
                </a:lnTo>
                <a:lnTo>
                  <a:pt x="397014" y="0"/>
                </a:lnTo>
                <a:lnTo>
                  <a:pt x="4240072" y="0"/>
                </a:lnTo>
                <a:lnTo>
                  <a:pt x="4286361" y="2671"/>
                </a:lnTo>
                <a:lnTo>
                  <a:pt x="4331084" y="10488"/>
                </a:lnTo>
                <a:lnTo>
                  <a:pt x="4373942" y="23150"/>
                </a:lnTo>
                <a:lnTo>
                  <a:pt x="4414639" y="40361"/>
                </a:lnTo>
                <a:lnTo>
                  <a:pt x="4452876" y="61822"/>
                </a:lnTo>
                <a:lnTo>
                  <a:pt x="4488353" y="87234"/>
                </a:lnTo>
                <a:lnTo>
                  <a:pt x="4520774" y="116300"/>
                </a:lnTo>
                <a:lnTo>
                  <a:pt x="4549840" y="148721"/>
                </a:lnTo>
                <a:lnTo>
                  <a:pt x="4575252" y="184198"/>
                </a:lnTo>
                <a:lnTo>
                  <a:pt x="4596713" y="222435"/>
                </a:lnTo>
                <a:lnTo>
                  <a:pt x="4613924" y="263131"/>
                </a:lnTo>
                <a:lnTo>
                  <a:pt x="4626586" y="305990"/>
                </a:lnTo>
                <a:lnTo>
                  <a:pt x="4634403" y="350713"/>
                </a:lnTo>
                <a:lnTo>
                  <a:pt x="4637074" y="397001"/>
                </a:lnTo>
                <a:lnTo>
                  <a:pt x="4637074" y="1985010"/>
                </a:lnTo>
                <a:lnTo>
                  <a:pt x="4634403" y="2031321"/>
                </a:lnTo>
                <a:lnTo>
                  <a:pt x="4626586" y="2076061"/>
                </a:lnTo>
                <a:lnTo>
                  <a:pt x="4613924" y="2118930"/>
                </a:lnTo>
                <a:lnTo>
                  <a:pt x="4596713" y="2159632"/>
                </a:lnTo>
                <a:lnTo>
                  <a:pt x="4575252" y="2197869"/>
                </a:lnTo>
                <a:lnTo>
                  <a:pt x="4549840" y="2233344"/>
                </a:lnTo>
                <a:lnTo>
                  <a:pt x="4520774" y="2265759"/>
                </a:lnTo>
                <a:lnTo>
                  <a:pt x="4488353" y="2294817"/>
                </a:lnTo>
                <a:lnTo>
                  <a:pt x="4452876" y="2320220"/>
                </a:lnTo>
                <a:lnTo>
                  <a:pt x="4414639" y="2341672"/>
                </a:lnTo>
                <a:lnTo>
                  <a:pt x="4373942" y="2358874"/>
                </a:lnTo>
                <a:lnTo>
                  <a:pt x="4331084" y="2371530"/>
                </a:lnTo>
                <a:lnTo>
                  <a:pt x="4286361" y="2379342"/>
                </a:lnTo>
                <a:lnTo>
                  <a:pt x="4240072" y="2382012"/>
                </a:lnTo>
                <a:lnTo>
                  <a:pt x="397014" y="2382012"/>
                </a:lnTo>
                <a:lnTo>
                  <a:pt x="350714" y="2379342"/>
                </a:lnTo>
                <a:lnTo>
                  <a:pt x="305982" y="2371530"/>
                </a:lnTo>
                <a:lnTo>
                  <a:pt x="263117" y="2358874"/>
                </a:lnTo>
                <a:lnTo>
                  <a:pt x="222417" y="2341672"/>
                </a:lnTo>
                <a:lnTo>
                  <a:pt x="184179" y="2320220"/>
                </a:lnTo>
                <a:lnTo>
                  <a:pt x="148702" y="2294817"/>
                </a:lnTo>
                <a:lnTo>
                  <a:pt x="116282" y="2265759"/>
                </a:lnTo>
                <a:lnTo>
                  <a:pt x="87219" y="2233344"/>
                </a:lnTo>
                <a:lnTo>
                  <a:pt x="61810" y="2197869"/>
                </a:lnTo>
                <a:lnTo>
                  <a:pt x="40352" y="2159632"/>
                </a:lnTo>
                <a:lnTo>
                  <a:pt x="23145" y="2118930"/>
                </a:lnTo>
                <a:lnTo>
                  <a:pt x="10485" y="2076061"/>
                </a:lnTo>
                <a:lnTo>
                  <a:pt x="2671" y="2031321"/>
                </a:lnTo>
                <a:lnTo>
                  <a:pt x="0" y="1985010"/>
                </a:lnTo>
                <a:lnTo>
                  <a:pt x="0" y="397001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6054" y="4264914"/>
            <a:ext cx="4637405" cy="2382520"/>
          </a:xfrm>
          <a:custGeom>
            <a:avLst/>
            <a:gdLst/>
            <a:ahLst/>
            <a:cxnLst/>
            <a:rect l="l" t="t" r="r" b="b"/>
            <a:pathLst>
              <a:path w="4637405" h="2382520">
                <a:moveTo>
                  <a:pt x="0" y="397002"/>
                </a:moveTo>
                <a:lnTo>
                  <a:pt x="2671" y="350713"/>
                </a:lnTo>
                <a:lnTo>
                  <a:pt x="10488" y="305990"/>
                </a:lnTo>
                <a:lnTo>
                  <a:pt x="23150" y="263131"/>
                </a:lnTo>
                <a:lnTo>
                  <a:pt x="40361" y="222435"/>
                </a:lnTo>
                <a:lnTo>
                  <a:pt x="61822" y="184198"/>
                </a:lnTo>
                <a:lnTo>
                  <a:pt x="87234" y="148721"/>
                </a:lnTo>
                <a:lnTo>
                  <a:pt x="116300" y="116300"/>
                </a:lnTo>
                <a:lnTo>
                  <a:pt x="148721" y="87234"/>
                </a:lnTo>
                <a:lnTo>
                  <a:pt x="184198" y="61822"/>
                </a:lnTo>
                <a:lnTo>
                  <a:pt x="222435" y="40361"/>
                </a:lnTo>
                <a:lnTo>
                  <a:pt x="263131" y="23150"/>
                </a:lnTo>
                <a:lnTo>
                  <a:pt x="305990" y="10488"/>
                </a:lnTo>
                <a:lnTo>
                  <a:pt x="350713" y="2671"/>
                </a:lnTo>
                <a:lnTo>
                  <a:pt x="397002" y="0"/>
                </a:lnTo>
                <a:lnTo>
                  <a:pt x="4240022" y="0"/>
                </a:lnTo>
                <a:lnTo>
                  <a:pt x="4286333" y="2671"/>
                </a:lnTo>
                <a:lnTo>
                  <a:pt x="4331073" y="10488"/>
                </a:lnTo>
                <a:lnTo>
                  <a:pt x="4373942" y="23150"/>
                </a:lnTo>
                <a:lnTo>
                  <a:pt x="4414644" y="40361"/>
                </a:lnTo>
                <a:lnTo>
                  <a:pt x="4452881" y="61822"/>
                </a:lnTo>
                <a:lnTo>
                  <a:pt x="4488356" y="87234"/>
                </a:lnTo>
                <a:lnTo>
                  <a:pt x="4520771" y="116300"/>
                </a:lnTo>
                <a:lnTo>
                  <a:pt x="4549829" y="148721"/>
                </a:lnTo>
                <a:lnTo>
                  <a:pt x="4575232" y="184198"/>
                </a:lnTo>
                <a:lnTo>
                  <a:pt x="4596684" y="222435"/>
                </a:lnTo>
                <a:lnTo>
                  <a:pt x="4613886" y="263131"/>
                </a:lnTo>
                <a:lnTo>
                  <a:pt x="4626542" y="305990"/>
                </a:lnTo>
                <a:lnTo>
                  <a:pt x="4634354" y="350713"/>
                </a:lnTo>
                <a:lnTo>
                  <a:pt x="4637024" y="397002"/>
                </a:lnTo>
                <a:lnTo>
                  <a:pt x="4637024" y="1985073"/>
                </a:lnTo>
                <a:lnTo>
                  <a:pt x="4634354" y="2031373"/>
                </a:lnTo>
                <a:lnTo>
                  <a:pt x="4626542" y="2076105"/>
                </a:lnTo>
                <a:lnTo>
                  <a:pt x="4613886" y="2118970"/>
                </a:lnTo>
                <a:lnTo>
                  <a:pt x="4596684" y="2159670"/>
                </a:lnTo>
                <a:lnTo>
                  <a:pt x="4575232" y="2197908"/>
                </a:lnTo>
                <a:lnTo>
                  <a:pt x="4549829" y="2233386"/>
                </a:lnTo>
                <a:lnTo>
                  <a:pt x="4520771" y="2265805"/>
                </a:lnTo>
                <a:lnTo>
                  <a:pt x="4488356" y="2294868"/>
                </a:lnTo>
                <a:lnTo>
                  <a:pt x="4452881" y="2320277"/>
                </a:lnTo>
                <a:lnTo>
                  <a:pt x="4414644" y="2341735"/>
                </a:lnTo>
                <a:lnTo>
                  <a:pt x="4373942" y="2358942"/>
                </a:lnTo>
                <a:lnTo>
                  <a:pt x="4331073" y="2371602"/>
                </a:lnTo>
                <a:lnTo>
                  <a:pt x="4286333" y="2379417"/>
                </a:lnTo>
                <a:lnTo>
                  <a:pt x="4240022" y="2382088"/>
                </a:lnTo>
                <a:lnTo>
                  <a:pt x="397002" y="2382088"/>
                </a:lnTo>
                <a:lnTo>
                  <a:pt x="350713" y="2379417"/>
                </a:lnTo>
                <a:lnTo>
                  <a:pt x="305990" y="2371602"/>
                </a:lnTo>
                <a:lnTo>
                  <a:pt x="263131" y="2358942"/>
                </a:lnTo>
                <a:lnTo>
                  <a:pt x="222435" y="2341735"/>
                </a:lnTo>
                <a:lnTo>
                  <a:pt x="184198" y="2320277"/>
                </a:lnTo>
                <a:lnTo>
                  <a:pt x="148721" y="2294868"/>
                </a:lnTo>
                <a:lnTo>
                  <a:pt x="116300" y="2265805"/>
                </a:lnTo>
                <a:lnTo>
                  <a:pt x="87234" y="2233386"/>
                </a:lnTo>
                <a:lnTo>
                  <a:pt x="61822" y="2197908"/>
                </a:lnTo>
                <a:lnTo>
                  <a:pt x="40361" y="2159670"/>
                </a:lnTo>
                <a:lnTo>
                  <a:pt x="23150" y="2118970"/>
                </a:lnTo>
                <a:lnTo>
                  <a:pt x="10488" y="2076105"/>
                </a:lnTo>
                <a:lnTo>
                  <a:pt x="2671" y="2031373"/>
                </a:lnTo>
                <a:lnTo>
                  <a:pt x="0" y="1985073"/>
                </a:lnTo>
                <a:lnTo>
                  <a:pt x="0" y="39700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927" y="4264914"/>
            <a:ext cx="4637405" cy="2382520"/>
          </a:xfrm>
          <a:custGeom>
            <a:avLst/>
            <a:gdLst/>
            <a:ahLst/>
            <a:cxnLst/>
            <a:rect l="l" t="t" r="r" b="b"/>
            <a:pathLst>
              <a:path w="4637405" h="2382520">
                <a:moveTo>
                  <a:pt x="0" y="397002"/>
                </a:moveTo>
                <a:lnTo>
                  <a:pt x="2671" y="350713"/>
                </a:lnTo>
                <a:lnTo>
                  <a:pt x="10485" y="305990"/>
                </a:lnTo>
                <a:lnTo>
                  <a:pt x="23145" y="263131"/>
                </a:lnTo>
                <a:lnTo>
                  <a:pt x="40352" y="222435"/>
                </a:lnTo>
                <a:lnTo>
                  <a:pt x="61810" y="184198"/>
                </a:lnTo>
                <a:lnTo>
                  <a:pt x="87219" y="148721"/>
                </a:lnTo>
                <a:lnTo>
                  <a:pt x="116282" y="116300"/>
                </a:lnTo>
                <a:lnTo>
                  <a:pt x="148702" y="87234"/>
                </a:lnTo>
                <a:lnTo>
                  <a:pt x="184179" y="61822"/>
                </a:lnTo>
                <a:lnTo>
                  <a:pt x="222417" y="40361"/>
                </a:lnTo>
                <a:lnTo>
                  <a:pt x="263117" y="23150"/>
                </a:lnTo>
                <a:lnTo>
                  <a:pt x="305982" y="10488"/>
                </a:lnTo>
                <a:lnTo>
                  <a:pt x="350714" y="2671"/>
                </a:lnTo>
                <a:lnTo>
                  <a:pt x="397014" y="0"/>
                </a:lnTo>
                <a:lnTo>
                  <a:pt x="4240047" y="0"/>
                </a:lnTo>
                <a:lnTo>
                  <a:pt x="4286335" y="2671"/>
                </a:lnTo>
                <a:lnTo>
                  <a:pt x="4331058" y="10488"/>
                </a:lnTo>
                <a:lnTo>
                  <a:pt x="4373917" y="23150"/>
                </a:lnTo>
                <a:lnTo>
                  <a:pt x="4414614" y="40361"/>
                </a:lnTo>
                <a:lnTo>
                  <a:pt x="4452850" y="61822"/>
                </a:lnTo>
                <a:lnTo>
                  <a:pt x="4488328" y="87234"/>
                </a:lnTo>
                <a:lnTo>
                  <a:pt x="4520749" y="116300"/>
                </a:lnTo>
                <a:lnTo>
                  <a:pt x="4549814" y="148721"/>
                </a:lnTo>
                <a:lnTo>
                  <a:pt x="4575227" y="184198"/>
                </a:lnTo>
                <a:lnTo>
                  <a:pt x="4596687" y="222435"/>
                </a:lnTo>
                <a:lnTo>
                  <a:pt x="4613898" y="263131"/>
                </a:lnTo>
                <a:lnTo>
                  <a:pt x="4626561" y="305990"/>
                </a:lnTo>
                <a:lnTo>
                  <a:pt x="4634377" y="350713"/>
                </a:lnTo>
                <a:lnTo>
                  <a:pt x="4637049" y="397002"/>
                </a:lnTo>
                <a:lnTo>
                  <a:pt x="4637049" y="1985073"/>
                </a:lnTo>
                <a:lnTo>
                  <a:pt x="4634377" y="2031373"/>
                </a:lnTo>
                <a:lnTo>
                  <a:pt x="4626561" y="2076105"/>
                </a:lnTo>
                <a:lnTo>
                  <a:pt x="4613898" y="2118970"/>
                </a:lnTo>
                <a:lnTo>
                  <a:pt x="4596687" y="2159670"/>
                </a:lnTo>
                <a:lnTo>
                  <a:pt x="4575227" y="2197908"/>
                </a:lnTo>
                <a:lnTo>
                  <a:pt x="4549814" y="2233386"/>
                </a:lnTo>
                <a:lnTo>
                  <a:pt x="4520749" y="2265805"/>
                </a:lnTo>
                <a:lnTo>
                  <a:pt x="4488328" y="2294868"/>
                </a:lnTo>
                <a:lnTo>
                  <a:pt x="4452850" y="2320277"/>
                </a:lnTo>
                <a:lnTo>
                  <a:pt x="4414614" y="2341735"/>
                </a:lnTo>
                <a:lnTo>
                  <a:pt x="4373917" y="2358942"/>
                </a:lnTo>
                <a:lnTo>
                  <a:pt x="4331058" y="2371602"/>
                </a:lnTo>
                <a:lnTo>
                  <a:pt x="4286335" y="2379417"/>
                </a:lnTo>
                <a:lnTo>
                  <a:pt x="4240047" y="2382088"/>
                </a:lnTo>
                <a:lnTo>
                  <a:pt x="397014" y="2382088"/>
                </a:lnTo>
                <a:lnTo>
                  <a:pt x="350714" y="2379417"/>
                </a:lnTo>
                <a:lnTo>
                  <a:pt x="305982" y="2371602"/>
                </a:lnTo>
                <a:lnTo>
                  <a:pt x="263117" y="2358942"/>
                </a:lnTo>
                <a:lnTo>
                  <a:pt x="222417" y="2341735"/>
                </a:lnTo>
                <a:lnTo>
                  <a:pt x="184179" y="2320277"/>
                </a:lnTo>
                <a:lnTo>
                  <a:pt x="148702" y="2294868"/>
                </a:lnTo>
                <a:lnTo>
                  <a:pt x="116282" y="2265805"/>
                </a:lnTo>
                <a:lnTo>
                  <a:pt x="87219" y="2233386"/>
                </a:lnTo>
                <a:lnTo>
                  <a:pt x="61810" y="2197908"/>
                </a:lnTo>
                <a:lnTo>
                  <a:pt x="40352" y="2159670"/>
                </a:lnTo>
                <a:lnTo>
                  <a:pt x="23145" y="2118970"/>
                </a:lnTo>
                <a:lnTo>
                  <a:pt x="10485" y="2076105"/>
                </a:lnTo>
                <a:lnTo>
                  <a:pt x="2671" y="2031373"/>
                </a:lnTo>
                <a:lnTo>
                  <a:pt x="0" y="1985073"/>
                </a:lnTo>
                <a:lnTo>
                  <a:pt x="0" y="39700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9883" y="1711274"/>
            <a:ext cx="3962400" cy="470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240" marR="218440" indent="-571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Retour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des </a:t>
            </a:r>
            <a:r>
              <a:rPr sz="3200" dirty="0">
                <a:latin typeface="Calibri"/>
                <a:cs typeface="Calibri"/>
              </a:rPr>
              <a:t>établissements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aux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lang="fr-FR" sz="3200" spc="-90" dirty="0">
                <a:latin typeface="Calibri"/>
                <a:cs typeface="Calibri"/>
              </a:rPr>
              <a:t>       </a:t>
            </a:r>
            <a:r>
              <a:rPr sz="3200" spc="-60" dirty="0">
                <a:latin typeface="Calibri"/>
                <a:cs typeface="Calibri"/>
              </a:rPr>
              <a:t>2 </a:t>
            </a:r>
            <a:r>
              <a:rPr sz="3200" dirty="0">
                <a:latin typeface="Calibri"/>
                <a:cs typeface="Calibri"/>
              </a:rPr>
              <a:t>questions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des </a:t>
            </a:r>
            <a:r>
              <a:rPr sz="3200" spc="-20" dirty="0">
                <a:latin typeface="Calibri"/>
                <a:cs typeface="Calibri"/>
              </a:rPr>
              <a:t>administrateurs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le </a:t>
            </a:r>
            <a:r>
              <a:rPr sz="3200" dirty="0">
                <a:latin typeface="Calibri"/>
                <a:cs typeface="Calibri"/>
              </a:rPr>
              <a:t>projet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associatif</a:t>
            </a:r>
            <a:endParaRPr sz="3200" dirty="0">
              <a:latin typeface="Calibri"/>
              <a:cs typeface="Calibri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2310"/>
              </a:spcBef>
            </a:pPr>
            <a:r>
              <a:rPr sz="3200" dirty="0">
                <a:latin typeface="Calibri"/>
                <a:cs typeface="Calibri"/>
              </a:rPr>
              <a:t>Création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plus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temps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d’échanges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entre </a:t>
            </a:r>
            <a:r>
              <a:rPr sz="3200" spc="-20" dirty="0">
                <a:latin typeface="Calibri"/>
                <a:cs typeface="Calibri"/>
              </a:rPr>
              <a:t>administrateurs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et </a:t>
            </a:r>
            <a:r>
              <a:rPr sz="3200" spc="-10" dirty="0">
                <a:latin typeface="Calibri"/>
                <a:cs typeface="Calibri"/>
              </a:rPr>
              <a:t>professionnels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66054" y="1778000"/>
            <a:ext cx="4637405" cy="2382520"/>
          </a:xfrm>
          <a:custGeom>
            <a:avLst/>
            <a:gdLst/>
            <a:ahLst/>
            <a:cxnLst/>
            <a:rect l="l" t="t" r="r" b="b"/>
            <a:pathLst>
              <a:path w="4637405" h="2382520">
                <a:moveTo>
                  <a:pt x="0" y="397001"/>
                </a:moveTo>
                <a:lnTo>
                  <a:pt x="2671" y="350713"/>
                </a:lnTo>
                <a:lnTo>
                  <a:pt x="10488" y="305990"/>
                </a:lnTo>
                <a:lnTo>
                  <a:pt x="23150" y="263131"/>
                </a:lnTo>
                <a:lnTo>
                  <a:pt x="40361" y="222435"/>
                </a:lnTo>
                <a:lnTo>
                  <a:pt x="61822" y="184198"/>
                </a:lnTo>
                <a:lnTo>
                  <a:pt x="87234" y="148721"/>
                </a:lnTo>
                <a:lnTo>
                  <a:pt x="116300" y="116300"/>
                </a:lnTo>
                <a:lnTo>
                  <a:pt x="148721" y="87234"/>
                </a:lnTo>
                <a:lnTo>
                  <a:pt x="184198" y="61822"/>
                </a:lnTo>
                <a:lnTo>
                  <a:pt x="222435" y="40361"/>
                </a:lnTo>
                <a:lnTo>
                  <a:pt x="263131" y="23150"/>
                </a:lnTo>
                <a:lnTo>
                  <a:pt x="305990" y="10488"/>
                </a:lnTo>
                <a:lnTo>
                  <a:pt x="350713" y="2671"/>
                </a:lnTo>
                <a:lnTo>
                  <a:pt x="397002" y="0"/>
                </a:lnTo>
                <a:lnTo>
                  <a:pt x="4240022" y="0"/>
                </a:lnTo>
                <a:lnTo>
                  <a:pt x="4286333" y="2671"/>
                </a:lnTo>
                <a:lnTo>
                  <a:pt x="4331073" y="10488"/>
                </a:lnTo>
                <a:lnTo>
                  <a:pt x="4373942" y="23150"/>
                </a:lnTo>
                <a:lnTo>
                  <a:pt x="4414644" y="40361"/>
                </a:lnTo>
                <a:lnTo>
                  <a:pt x="4452881" y="61822"/>
                </a:lnTo>
                <a:lnTo>
                  <a:pt x="4488356" y="87234"/>
                </a:lnTo>
                <a:lnTo>
                  <a:pt x="4520771" y="116300"/>
                </a:lnTo>
                <a:lnTo>
                  <a:pt x="4549829" y="148721"/>
                </a:lnTo>
                <a:lnTo>
                  <a:pt x="4575232" y="184198"/>
                </a:lnTo>
                <a:lnTo>
                  <a:pt x="4596684" y="222435"/>
                </a:lnTo>
                <a:lnTo>
                  <a:pt x="4613886" y="263131"/>
                </a:lnTo>
                <a:lnTo>
                  <a:pt x="4626542" y="305990"/>
                </a:lnTo>
                <a:lnTo>
                  <a:pt x="4634354" y="350713"/>
                </a:lnTo>
                <a:lnTo>
                  <a:pt x="4637024" y="397001"/>
                </a:lnTo>
                <a:lnTo>
                  <a:pt x="4637024" y="1985010"/>
                </a:lnTo>
                <a:lnTo>
                  <a:pt x="4634354" y="2031321"/>
                </a:lnTo>
                <a:lnTo>
                  <a:pt x="4626542" y="2076061"/>
                </a:lnTo>
                <a:lnTo>
                  <a:pt x="4613886" y="2118930"/>
                </a:lnTo>
                <a:lnTo>
                  <a:pt x="4596684" y="2159632"/>
                </a:lnTo>
                <a:lnTo>
                  <a:pt x="4575232" y="2197869"/>
                </a:lnTo>
                <a:lnTo>
                  <a:pt x="4549829" y="2233344"/>
                </a:lnTo>
                <a:lnTo>
                  <a:pt x="4520771" y="2265759"/>
                </a:lnTo>
                <a:lnTo>
                  <a:pt x="4488356" y="2294817"/>
                </a:lnTo>
                <a:lnTo>
                  <a:pt x="4452881" y="2320220"/>
                </a:lnTo>
                <a:lnTo>
                  <a:pt x="4414644" y="2341672"/>
                </a:lnTo>
                <a:lnTo>
                  <a:pt x="4373942" y="2358874"/>
                </a:lnTo>
                <a:lnTo>
                  <a:pt x="4331073" y="2371530"/>
                </a:lnTo>
                <a:lnTo>
                  <a:pt x="4286333" y="2379342"/>
                </a:lnTo>
                <a:lnTo>
                  <a:pt x="4240022" y="2382012"/>
                </a:lnTo>
                <a:lnTo>
                  <a:pt x="397002" y="2382012"/>
                </a:lnTo>
                <a:lnTo>
                  <a:pt x="350713" y="2379342"/>
                </a:lnTo>
                <a:lnTo>
                  <a:pt x="305990" y="2371530"/>
                </a:lnTo>
                <a:lnTo>
                  <a:pt x="263131" y="2358874"/>
                </a:lnTo>
                <a:lnTo>
                  <a:pt x="222435" y="2341672"/>
                </a:lnTo>
                <a:lnTo>
                  <a:pt x="184198" y="2320220"/>
                </a:lnTo>
                <a:lnTo>
                  <a:pt x="148721" y="2294817"/>
                </a:lnTo>
                <a:lnTo>
                  <a:pt x="116300" y="2265759"/>
                </a:lnTo>
                <a:lnTo>
                  <a:pt x="87234" y="2233344"/>
                </a:lnTo>
                <a:lnTo>
                  <a:pt x="61822" y="2197869"/>
                </a:lnTo>
                <a:lnTo>
                  <a:pt x="40361" y="2159632"/>
                </a:lnTo>
                <a:lnTo>
                  <a:pt x="23150" y="2118930"/>
                </a:lnTo>
                <a:lnTo>
                  <a:pt x="10488" y="2076061"/>
                </a:lnTo>
                <a:lnTo>
                  <a:pt x="2671" y="2031321"/>
                </a:lnTo>
                <a:lnTo>
                  <a:pt x="0" y="1985010"/>
                </a:lnTo>
                <a:lnTo>
                  <a:pt x="0" y="397001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29783" y="1955673"/>
            <a:ext cx="3909695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Les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administrateurs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à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la </a:t>
            </a:r>
            <a:r>
              <a:rPr sz="3200" spc="-10" dirty="0">
                <a:latin typeface="Calibri"/>
                <a:cs typeface="Calibri"/>
              </a:rPr>
              <a:t>rencontre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des </a:t>
            </a:r>
            <a:r>
              <a:rPr sz="3200" spc="-10" dirty="0">
                <a:latin typeface="Calibri"/>
                <a:cs typeface="Calibri"/>
              </a:rPr>
              <a:t>professionnels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dans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territoires</a:t>
            </a:r>
            <a:endParaRPr lang="fr-FR" sz="3200" spc="-1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  <a:p>
            <a:pPr marL="96520" marR="84455" indent="-317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Point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étape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du </a:t>
            </a:r>
            <a:r>
              <a:rPr sz="3200" dirty="0">
                <a:latin typeface="Calibri"/>
                <a:cs typeface="Calibri"/>
              </a:rPr>
              <a:t>déploiement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projet </a:t>
            </a:r>
            <a:r>
              <a:rPr sz="3200" dirty="0">
                <a:latin typeface="Calibri"/>
                <a:cs typeface="Calibri"/>
              </a:rPr>
              <a:t>associatif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à</a:t>
            </a:r>
            <a:r>
              <a:rPr sz="3200" spc="-25" dirty="0">
                <a:latin typeface="Calibri"/>
                <a:cs typeface="Calibri"/>
              </a:rPr>
              <a:t> </a:t>
            </a:r>
            <a:endParaRPr lang="fr-FR" sz="3200" spc="-25" dirty="0">
              <a:latin typeface="Calibri"/>
              <a:cs typeface="Calibri"/>
            </a:endParaRPr>
          </a:p>
          <a:p>
            <a:pPr marL="96520" marR="84455" indent="-317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fin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2025</a:t>
            </a:r>
            <a:r>
              <a:rPr lang="fr-FR" sz="3200" spc="-20" dirty="0">
                <a:latin typeface="Calibri"/>
                <a:cs typeface="Calibri"/>
              </a:rPr>
              <a:t> / début 2026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6350" y="6485890"/>
            <a:ext cx="551180" cy="300355"/>
            <a:chOff x="-6350" y="6485890"/>
            <a:chExt cx="551180" cy="300355"/>
          </a:xfrm>
        </p:grpSpPr>
        <p:sp>
          <p:nvSpPr>
            <p:cNvPr id="12" name="object 12"/>
            <p:cNvSpPr/>
            <p:nvPr/>
          </p:nvSpPr>
          <p:spPr>
            <a:xfrm>
              <a:off x="0" y="6492240"/>
              <a:ext cx="538480" cy="287655"/>
            </a:xfrm>
            <a:custGeom>
              <a:avLst/>
              <a:gdLst/>
              <a:ahLst/>
              <a:cxnLst/>
              <a:rect l="l" t="t" r="r" b="b"/>
              <a:pathLst>
                <a:path w="538480" h="287654">
                  <a:moveTo>
                    <a:pt x="269240" y="0"/>
                  </a:moveTo>
                  <a:lnTo>
                    <a:pt x="207505" y="3797"/>
                  </a:lnTo>
                  <a:lnTo>
                    <a:pt x="150835" y="14614"/>
                  </a:lnTo>
                  <a:lnTo>
                    <a:pt x="100844" y="31588"/>
                  </a:lnTo>
                  <a:lnTo>
                    <a:pt x="59149" y="53856"/>
                  </a:lnTo>
                  <a:lnTo>
                    <a:pt x="27365" y="80554"/>
                  </a:lnTo>
                  <a:lnTo>
                    <a:pt x="0" y="143789"/>
                  </a:lnTo>
                  <a:lnTo>
                    <a:pt x="7110" y="176754"/>
                  </a:lnTo>
                  <a:lnTo>
                    <a:pt x="59149" y="233712"/>
                  </a:lnTo>
                  <a:lnTo>
                    <a:pt x="100844" y="255979"/>
                  </a:lnTo>
                  <a:lnTo>
                    <a:pt x="150835" y="272952"/>
                  </a:lnTo>
                  <a:lnTo>
                    <a:pt x="207505" y="283769"/>
                  </a:lnTo>
                  <a:lnTo>
                    <a:pt x="269240" y="287567"/>
                  </a:lnTo>
                  <a:lnTo>
                    <a:pt x="330972" y="283769"/>
                  </a:lnTo>
                  <a:lnTo>
                    <a:pt x="387642" y="272952"/>
                  </a:lnTo>
                  <a:lnTo>
                    <a:pt x="437633" y="255979"/>
                  </a:lnTo>
                  <a:lnTo>
                    <a:pt x="479329" y="233712"/>
                  </a:lnTo>
                  <a:lnTo>
                    <a:pt x="511113" y="207016"/>
                  </a:lnTo>
                  <a:lnTo>
                    <a:pt x="538480" y="143789"/>
                  </a:lnTo>
                  <a:lnTo>
                    <a:pt x="531368" y="110819"/>
                  </a:lnTo>
                  <a:lnTo>
                    <a:pt x="479329" y="53856"/>
                  </a:lnTo>
                  <a:lnTo>
                    <a:pt x="437633" y="31588"/>
                  </a:lnTo>
                  <a:lnTo>
                    <a:pt x="387642" y="14614"/>
                  </a:lnTo>
                  <a:lnTo>
                    <a:pt x="330972" y="3797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6492240"/>
              <a:ext cx="538480" cy="287655"/>
            </a:xfrm>
            <a:custGeom>
              <a:avLst/>
              <a:gdLst/>
              <a:ahLst/>
              <a:cxnLst/>
              <a:rect l="l" t="t" r="r" b="b"/>
              <a:pathLst>
                <a:path w="538480" h="287654">
                  <a:moveTo>
                    <a:pt x="0" y="143789"/>
                  </a:moveTo>
                  <a:lnTo>
                    <a:pt x="27365" y="80554"/>
                  </a:lnTo>
                  <a:lnTo>
                    <a:pt x="59149" y="53856"/>
                  </a:lnTo>
                  <a:lnTo>
                    <a:pt x="100844" y="31588"/>
                  </a:lnTo>
                  <a:lnTo>
                    <a:pt x="150835" y="14614"/>
                  </a:lnTo>
                  <a:lnTo>
                    <a:pt x="207505" y="3797"/>
                  </a:lnTo>
                  <a:lnTo>
                    <a:pt x="269240" y="0"/>
                  </a:lnTo>
                  <a:lnTo>
                    <a:pt x="330972" y="3797"/>
                  </a:lnTo>
                  <a:lnTo>
                    <a:pt x="387642" y="14614"/>
                  </a:lnTo>
                  <a:lnTo>
                    <a:pt x="437633" y="31588"/>
                  </a:lnTo>
                  <a:lnTo>
                    <a:pt x="479329" y="53856"/>
                  </a:lnTo>
                  <a:lnTo>
                    <a:pt x="511113" y="80554"/>
                  </a:lnTo>
                  <a:lnTo>
                    <a:pt x="538480" y="143789"/>
                  </a:lnTo>
                  <a:lnTo>
                    <a:pt x="531368" y="176754"/>
                  </a:lnTo>
                  <a:lnTo>
                    <a:pt x="479329" y="233712"/>
                  </a:lnTo>
                  <a:lnTo>
                    <a:pt x="437633" y="255979"/>
                  </a:lnTo>
                  <a:lnTo>
                    <a:pt x="387642" y="272952"/>
                  </a:lnTo>
                  <a:lnTo>
                    <a:pt x="330972" y="283769"/>
                  </a:lnTo>
                  <a:lnTo>
                    <a:pt x="269240" y="287567"/>
                  </a:lnTo>
                  <a:lnTo>
                    <a:pt x="207505" y="283769"/>
                  </a:lnTo>
                  <a:lnTo>
                    <a:pt x="150835" y="272952"/>
                  </a:lnTo>
                  <a:lnTo>
                    <a:pt x="100844" y="255979"/>
                  </a:lnTo>
                  <a:lnTo>
                    <a:pt x="59149" y="233712"/>
                  </a:lnTo>
                  <a:lnTo>
                    <a:pt x="27365" y="207016"/>
                  </a:lnTo>
                  <a:lnTo>
                    <a:pt x="0" y="14378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Légende : encadrée à une bordure 14">
            <a:extLst>
              <a:ext uri="{FF2B5EF4-FFF2-40B4-BE49-F238E27FC236}">
                <a16:creationId xmlns:a16="http://schemas.microsoft.com/office/drawing/2014/main" id="{55A0325A-73B2-EEAD-0C8F-456A0B346B08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2557" y="275705"/>
            <a:ext cx="1393802" cy="12244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5646" y="28702"/>
            <a:ext cx="8338820" cy="2193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6350" algn="ctr">
              <a:lnSpc>
                <a:spcPct val="98200"/>
              </a:lnSpc>
              <a:spcBef>
                <a:spcPts val="200"/>
              </a:spcBef>
              <a:tabLst>
                <a:tab pos="3232150" algn="l"/>
              </a:tabLst>
            </a:pP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Qualité</a:t>
            </a:r>
            <a:r>
              <a:rPr sz="4800" u="sng" spc="-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d’accueil</a:t>
            </a:r>
            <a:r>
              <a:rPr sz="4800" u="sng" spc="-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des</a:t>
            </a:r>
            <a:r>
              <a:rPr sz="4800" u="sng" spc="-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usagers</a:t>
            </a:r>
            <a:r>
              <a:rPr sz="4800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2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et</a:t>
            </a:r>
            <a:r>
              <a:rPr sz="4800" spc="-2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satisfaction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	de</a:t>
            </a:r>
            <a:r>
              <a:rPr sz="4800" u="sng" spc="-7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nos</a:t>
            </a:r>
            <a:r>
              <a:rPr sz="4800" u="sng" spc="-6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financeurs</a:t>
            </a:r>
            <a:r>
              <a:rPr sz="4800" u="sng" spc="-8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2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et</a:t>
            </a:r>
            <a:r>
              <a:rPr sz="4800" spc="-2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partenaires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817" y="211963"/>
            <a:ext cx="742315" cy="685800"/>
          </a:xfrm>
          <a:custGeom>
            <a:avLst/>
            <a:gdLst/>
            <a:ahLst/>
            <a:cxnLst/>
            <a:rect l="l" t="t" r="r" b="b"/>
            <a:pathLst>
              <a:path w="742315" h="685800">
                <a:moveTo>
                  <a:pt x="0" y="342645"/>
                </a:moveTo>
                <a:lnTo>
                  <a:pt x="3386" y="296152"/>
                </a:lnTo>
                <a:lnTo>
                  <a:pt x="13249" y="251559"/>
                </a:lnTo>
                <a:lnTo>
                  <a:pt x="29148" y="209276"/>
                </a:lnTo>
                <a:lnTo>
                  <a:pt x="50641" y="169709"/>
                </a:lnTo>
                <a:lnTo>
                  <a:pt x="77286" y="133268"/>
                </a:lnTo>
                <a:lnTo>
                  <a:pt x="108640" y="100361"/>
                </a:lnTo>
                <a:lnTo>
                  <a:pt x="144263" y="71397"/>
                </a:lnTo>
                <a:lnTo>
                  <a:pt x="183711" y="46783"/>
                </a:lnTo>
                <a:lnTo>
                  <a:pt x="226544" y="26927"/>
                </a:lnTo>
                <a:lnTo>
                  <a:pt x="272319" y="12240"/>
                </a:lnTo>
                <a:lnTo>
                  <a:pt x="320594" y="3128"/>
                </a:lnTo>
                <a:lnTo>
                  <a:pt x="370928" y="0"/>
                </a:lnTo>
                <a:lnTo>
                  <a:pt x="421263" y="3128"/>
                </a:lnTo>
                <a:lnTo>
                  <a:pt x="469539" y="12240"/>
                </a:lnTo>
                <a:lnTo>
                  <a:pt x="515315" y="26927"/>
                </a:lnTo>
                <a:lnTo>
                  <a:pt x="558149" y="46783"/>
                </a:lnTo>
                <a:lnTo>
                  <a:pt x="597599" y="71397"/>
                </a:lnTo>
                <a:lnTo>
                  <a:pt x="633223" y="100361"/>
                </a:lnTo>
                <a:lnTo>
                  <a:pt x="664579" y="133268"/>
                </a:lnTo>
                <a:lnTo>
                  <a:pt x="691225" y="169709"/>
                </a:lnTo>
                <a:lnTo>
                  <a:pt x="712719" y="209276"/>
                </a:lnTo>
                <a:lnTo>
                  <a:pt x="728619" y="251559"/>
                </a:lnTo>
                <a:lnTo>
                  <a:pt x="738484" y="296152"/>
                </a:lnTo>
                <a:lnTo>
                  <a:pt x="741870" y="342645"/>
                </a:lnTo>
                <a:lnTo>
                  <a:pt x="738484" y="389139"/>
                </a:lnTo>
                <a:lnTo>
                  <a:pt x="728619" y="433732"/>
                </a:lnTo>
                <a:lnTo>
                  <a:pt x="712719" y="476015"/>
                </a:lnTo>
                <a:lnTo>
                  <a:pt x="691225" y="515582"/>
                </a:lnTo>
                <a:lnTo>
                  <a:pt x="664579" y="552023"/>
                </a:lnTo>
                <a:lnTo>
                  <a:pt x="633223" y="584930"/>
                </a:lnTo>
                <a:lnTo>
                  <a:pt x="597599" y="613894"/>
                </a:lnTo>
                <a:lnTo>
                  <a:pt x="558149" y="638508"/>
                </a:lnTo>
                <a:lnTo>
                  <a:pt x="515315" y="658364"/>
                </a:lnTo>
                <a:lnTo>
                  <a:pt x="469539" y="673051"/>
                </a:lnTo>
                <a:lnTo>
                  <a:pt x="421263" y="682163"/>
                </a:lnTo>
                <a:lnTo>
                  <a:pt x="370928" y="685291"/>
                </a:lnTo>
                <a:lnTo>
                  <a:pt x="320594" y="682163"/>
                </a:lnTo>
                <a:lnTo>
                  <a:pt x="272319" y="673051"/>
                </a:lnTo>
                <a:lnTo>
                  <a:pt x="226544" y="658364"/>
                </a:lnTo>
                <a:lnTo>
                  <a:pt x="183711" y="638508"/>
                </a:lnTo>
                <a:lnTo>
                  <a:pt x="144263" y="613894"/>
                </a:lnTo>
                <a:lnTo>
                  <a:pt x="108640" y="584930"/>
                </a:lnTo>
                <a:lnTo>
                  <a:pt x="77286" y="552023"/>
                </a:lnTo>
                <a:lnTo>
                  <a:pt x="50641" y="515582"/>
                </a:lnTo>
                <a:lnTo>
                  <a:pt x="29148" y="476015"/>
                </a:lnTo>
                <a:lnTo>
                  <a:pt x="13249" y="433732"/>
                </a:lnTo>
                <a:lnTo>
                  <a:pt x="3386" y="389139"/>
                </a:lnTo>
                <a:lnTo>
                  <a:pt x="0" y="342645"/>
                </a:lnTo>
                <a:close/>
              </a:path>
            </a:pathLst>
          </a:custGeom>
          <a:ln w="571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4377" y="169875"/>
            <a:ext cx="309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latin typeface="Calibri"/>
                <a:cs typeface="Calibri"/>
              </a:rPr>
              <a:t>2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5897" y="2471547"/>
            <a:ext cx="4637405" cy="2072639"/>
          </a:xfrm>
          <a:custGeom>
            <a:avLst/>
            <a:gdLst/>
            <a:ahLst/>
            <a:cxnLst/>
            <a:rect l="l" t="t" r="r" b="b"/>
            <a:pathLst>
              <a:path w="4637405" h="2072639">
                <a:moveTo>
                  <a:pt x="0" y="345439"/>
                </a:moveTo>
                <a:lnTo>
                  <a:pt x="3153" y="298571"/>
                </a:lnTo>
                <a:lnTo>
                  <a:pt x="12339" y="253617"/>
                </a:lnTo>
                <a:lnTo>
                  <a:pt x="27146" y="210990"/>
                </a:lnTo>
                <a:lnTo>
                  <a:pt x="47163" y="171101"/>
                </a:lnTo>
                <a:lnTo>
                  <a:pt x="71977" y="134363"/>
                </a:lnTo>
                <a:lnTo>
                  <a:pt x="101177" y="101187"/>
                </a:lnTo>
                <a:lnTo>
                  <a:pt x="134352" y="71985"/>
                </a:lnTo>
                <a:lnTo>
                  <a:pt x="171090" y="47168"/>
                </a:lnTo>
                <a:lnTo>
                  <a:pt x="210979" y="27150"/>
                </a:lnTo>
                <a:lnTo>
                  <a:pt x="253609" y="12341"/>
                </a:lnTo>
                <a:lnTo>
                  <a:pt x="298566" y="3153"/>
                </a:lnTo>
                <a:lnTo>
                  <a:pt x="345440" y="0"/>
                </a:lnTo>
                <a:lnTo>
                  <a:pt x="4291634" y="0"/>
                </a:lnTo>
                <a:lnTo>
                  <a:pt x="4338503" y="3153"/>
                </a:lnTo>
                <a:lnTo>
                  <a:pt x="4383456" y="12341"/>
                </a:lnTo>
                <a:lnTo>
                  <a:pt x="4426084" y="27150"/>
                </a:lnTo>
                <a:lnTo>
                  <a:pt x="4465972" y="47168"/>
                </a:lnTo>
                <a:lnTo>
                  <a:pt x="4502711" y="71985"/>
                </a:lnTo>
                <a:lnTo>
                  <a:pt x="4535887" y="101187"/>
                </a:lnTo>
                <a:lnTo>
                  <a:pt x="4565089" y="134363"/>
                </a:lnTo>
                <a:lnTo>
                  <a:pt x="4589906" y="171101"/>
                </a:lnTo>
                <a:lnTo>
                  <a:pt x="4609924" y="210990"/>
                </a:lnTo>
                <a:lnTo>
                  <a:pt x="4624733" y="253617"/>
                </a:lnTo>
                <a:lnTo>
                  <a:pt x="4633920" y="298571"/>
                </a:lnTo>
                <a:lnTo>
                  <a:pt x="4637074" y="345439"/>
                </a:lnTo>
                <a:lnTo>
                  <a:pt x="4637074" y="1727200"/>
                </a:lnTo>
                <a:lnTo>
                  <a:pt x="4633920" y="1774068"/>
                </a:lnTo>
                <a:lnTo>
                  <a:pt x="4624733" y="1819022"/>
                </a:lnTo>
                <a:lnTo>
                  <a:pt x="4609924" y="1861649"/>
                </a:lnTo>
                <a:lnTo>
                  <a:pt x="4589906" y="1901538"/>
                </a:lnTo>
                <a:lnTo>
                  <a:pt x="4565089" y="1938276"/>
                </a:lnTo>
                <a:lnTo>
                  <a:pt x="4535887" y="1971452"/>
                </a:lnTo>
                <a:lnTo>
                  <a:pt x="4502711" y="2000654"/>
                </a:lnTo>
                <a:lnTo>
                  <a:pt x="4465972" y="2025471"/>
                </a:lnTo>
                <a:lnTo>
                  <a:pt x="4426084" y="2045489"/>
                </a:lnTo>
                <a:lnTo>
                  <a:pt x="4383456" y="2060298"/>
                </a:lnTo>
                <a:lnTo>
                  <a:pt x="4338503" y="2069486"/>
                </a:lnTo>
                <a:lnTo>
                  <a:pt x="4291634" y="2072639"/>
                </a:lnTo>
                <a:lnTo>
                  <a:pt x="345440" y="2072639"/>
                </a:lnTo>
                <a:lnTo>
                  <a:pt x="298566" y="2069486"/>
                </a:lnTo>
                <a:lnTo>
                  <a:pt x="253609" y="2060298"/>
                </a:lnTo>
                <a:lnTo>
                  <a:pt x="210979" y="2045489"/>
                </a:lnTo>
                <a:lnTo>
                  <a:pt x="171090" y="2025471"/>
                </a:lnTo>
                <a:lnTo>
                  <a:pt x="134352" y="2000654"/>
                </a:lnTo>
                <a:lnTo>
                  <a:pt x="101177" y="1971452"/>
                </a:lnTo>
                <a:lnTo>
                  <a:pt x="71977" y="1938276"/>
                </a:lnTo>
                <a:lnTo>
                  <a:pt x="47163" y="1901538"/>
                </a:lnTo>
                <a:lnTo>
                  <a:pt x="27146" y="1861649"/>
                </a:lnTo>
                <a:lnTo>
                  <a:pt x="12339" y="1819022"/>
                </a:lnTo>
                <a:lnTo>
                  <a:pt x="3153" y="1774068"/>
                </a:lnTo>
                <a:lnTo>
                  <a:pt x="0" y="1727200"/>
                </a:lnTo>
                <a:lnTo>
                  <a:pt x="0" y="345439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5178" y="4721733"/>
            <a:ext cx="4637405" cy="2073275"/>
          </a:xfrm>
          <a:custGeom>
            <a:avLst/>
            <a:gdLst/>
            <a:ahLst/>
            <a:cxnLst/>
            <a:rect l="l" t="t" r="r" b="b"/>
            <a:pathLst>
              <a:path w="4637405" h="2073275">
                <a:moveTo>
                  <a:pt x="0" y="345440"/>
                </a:moveTo>
                <a:lnTo>
                  <a:pt x="3153" y="298571"/>
                </a:lnTo>
                <a:lnTo>
                  <a:pt x="12341" y="253617"/>
                </a:lnTo>
                <a:lnTo>
                  <a:pt x="27150" y="210990"/>
                </a:lnTo>
                <a:lnTo>
                  <a:pt x="47168" y="171101"/>
                </a:lnTo>
                <a:lnTo>
                  <a:pt x="71985" y="134363"/>
                </a:lnTo>
                <a:lnTo>
                  <a:pt x="101187" y="101187"/>
                </a:lnTo>
                <a:lnTo>
                  <a:pt x="134363" y="71985"/>
                </a:lnTo>
                <a:lnTo>
                  <a:pt x="171101" y="47168"/>
                </a:lnTo>
                <a:lnTo>
                  <a:pt x="210990" y="27150"/>
                </a:lnTo>
                <a:lnTo>
                  <a:pt x="253617" y="12341"/>
                </a:lnTo>
                <a:lnTo>
                  <a:pt x="298571" y="3153"/>
                </a:lnTo>
                <a:lnTo>
                  <a:pt x="345440" y="0"/>
                </a:lnTo>
                <a:lnTo>
                  <a:pt x="4291584" y="0"/>
                </a:lnTo>
                <a:lnTo>
                  <a:pt x="4338479" y="3153"/>
                </a:lnTo>
                <a:lnTo>
                  <a:pt x="4383450" y="12341"/>
                </a:lnTo>
                <a:lnTo>
                  <a:pt x="4426086" y="27150"/>
                </a:lnTo>
                <a:lnTo>
                  <a:pt x="4465978" y="47168"/>
                </a:lnTo>
                <a:lnTo>
                  <a:pt x="4502714" y="71985"/>
                </a:lnTo>
                <a:lnTo>
                  <a:pt x="4535884" y="101187"/>
                </a:lnTo>
                <a:lnTo>
                  <a:pt x="4565077" y="134363"/>
                </a:lnTo>
                <a:lnTo>
                  <a:pt x="4589883" y="171101"/>
                </a:lnTo>
                <a:lnTo>
                  <a:pt x="4609891" y="210990"/>
                </a:lnTo>
                <a:lnTo>
                  <a:pt x="4624691" y="253617"/>
                </a:lnTo>
                <a:lnTo>
                  <a:pt x="4633872" y="298571"/>
                </a:lnTo>
                <a:lnTo>
                  <a:pt x="4637024" y="345440"/>
                </a:lnTo>
                <a:lnTo>
                  <a:pt x="4637024" y="1727200"/>
                </a:lnTo>
                <a:lnTo>
                  <a:pt x="4633872" y="1774076"/>
                </a:lnTo>
                <a:lnTo>
                  <a:pt x="4624691" y="1819036"/>
                </a:lnTo>
                <a:lnTo>
                  <a:pt x="4609891" y="1861666"/>
                </a:lnTo>
                <a:lnTo>
                  <a:pt x="4589883" y="1901557"/>
                </a:lnTo>
                <a:lnTo>
                  <a:pt x="4565077" y="1938296"/>
                </a:lnTo>
                <a:lnTo>
                  <a:pt x="4535884" y="1971471"/>
                </a:lnTo>
                <a:lnTo>
                  <a:pt x="4502714" y="2000672"/>
                </a:lnTo>
                <a:lnTo>
                  <a:pt x="4465978" y="2025486"/>
                </a:lnTo>
                <a:lnTo>
                  <a:pt x="4426086" y="2045502"/>
                </a:lnTo>
                <a:lnTo>
                  <a:pt x="4383450" y="2060309"/>
                </a:lnTo>
                <a:lnTo>
                  <a:pt x="4338479" y="2069495"/>
                </a:lnTo>
                <a:lnTo>
                  <a:pt x="4291584" y="2072648"/>
                </a:lnTo>
                <a:lnTo>
                  <a:pt x="345440" y="2072648"/>
                </a:lnTo>
                <a:lnTo>
                  <a:pt x="298571" y="2069495"/>
                </a:lnTo>
                <a:lnTo>
                  <a:pt x="253617" y="2060309"/>
                </a:lnTo>
                <a:lnTo>
                  <a:pt x="210990" y="2045502"/>
                </a:lnTo>
                <a:lnTo>
                  <a:pt x="171101" y="2025486"/>
                </a:lnTo>
                <a:lnTo>
                  <a:pt x="134363" y="2000672"/>
                </a:lnTo>
                <a:lnTo>
                  <a:pt x="101187" y="1971471"/>
                </a:lnTo>
                <a:lnTo>
                  <a:pt x="71985" y="1938296"/>
                </a:lnTo>
                <a:lnTo>
                  <a:pt x="47168" y="1901557"/>
                </a:lnTo>
                <a:lnTo>
                  <a:pt x="27150" y="1861666"/>
                </a:lnTo>
                <a:lnTo>
                  <a:pt x="12341" y="1819036"/>
                </a:lnTo>
                <a:lnTo>
                  <a:pt x="3153" y="1774076"/>
                </a:lnTo>
                <a:lnTo>
                  <a:pt x="0" y="1727200"/>
                </a:lnTo>
                <a:lnTo>
                  <a:pt x="0" y="34544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069" y="4721733"/>
            <a:ext cx="4637405" cy="2073275"/>
          </a:xfrm>
          <a:custGeom>
            <a:avLst/>
            <a:gdLst/>
            <a:ahLst/>
            <a:cxnLst/>
            <a:rect l="l" t="t" r="r" b="b"/>
            <a:pathLst>
              <a:path w="4637405" h="2073275">
                <a:moveTo>
                  <a:pt x="0" y="345440"/>
                </a:moveTo>
                <a:lnTo>
                  <a:pt x="3153" y="298571"/>
                </a:lnTo>
                <a:lnTo>
                  <a:pt x="12339" y="253617"/>
                </a:lnTo>
                <a:lnTo>
                  <a:pt x="27146" y="210990"/>
                </a:lnTo>
                <a:lnTo>
                  <a:pt x="47163" y="171101"/>
                </a:lnTo>
                <a:lnTo>
                  <a:pt x="71977" y="134363"/>
                </a:lnTo>
                <a:lnTo>
                  <a:pt x="101177" y="101187"/>
                </a:lnTo>
                <a:lnTo>
                  <a:pt x="134352" y="71985"/>
                </a:lnTo>
                <a:lnTo>
                  <a:pt x="171090" y="47168"/>
                </a:lnTo>
                <a:lnTo>
                  <a:pt x="210979" y="27150"/>
                </a:lnTo>
                <a:lnTo>
                  <a:pt x="253609" y="12341"/>
                </a:lnTo>
                <a:lnTo>
                  <a:pt x="298566" y="3153"/>
                </a:lnTo>
                <a:lnTo>
                  <a:pt x="345440" y="0"/>
                </a:lnTo>
                <a:lnTo>
                  <a:pt x="4291609" y="0"/>
                </a:lnTo>
                <a:lnTo>
                  <a:pt x="4338477" y="3153"/>
                </a:lnTo>
                <a:lnTo>
                  <a:pt x="4383431" y="12341"/>
                </a:lnTo>
                <a:lnTo>
                  <a:pt x="4426058" y="27150"/>
                </a:lnTo>
                <a:lnTo>
                  <a:pt x="4465947" y="47168"/>
                </a:lnTo>
                <a:lnTo>
                  <a:pt x="4502685" y="71985"/>
                </a:lnTo>
                <a:lnTo>
                  <a:pt x="4535862" y="101187"/>
                </a:lnTo>
                <a:lnTo>
                  <a:pt x="4565064" y="134363"/>
                </a:lnTo>
                <a:lnTo>
                  <a:pt x="4589880" y="171101"/>
                </a:lnTo>
                <a:lnTo>
                  <a:pt x="4609899" y="210990"/>
                </a:lnTo>
                <a:lnTo>
                  <a:pt x="4624708" y="253617"/>
                </a:lnTo>
                <a:lnTo>
                  <a:pt x="4633895" y="298571"/>
                </a:lnTo>
                <a:lnTo>
                  <a:pt x="4637049" y="345440"/>
                </a:lnTo>
                <a:lnTo>
                  <a:pt x="4637049" y="1727200"/>
                </a:lnTo>
                <a:lnTo>
                  <a:pt x="4633895" y="1774076"/>
                </a:lnTo>
                <a:lnTo>
                  <a:pt x="4624708" y="1819036"/>
                </a:lnTo>
                <a:lnTo>
                  <a:pt x="4609899" y="1861666"/>
                </a:lnTo>
                <a:lnTo>
                  <a:pt x="4589880" y="1901557"/>
                </a:lnTo>
                <a:lnTo>
                  <a:pt x="4565064" y="1938296"/>
                </a:lnTo>
                <a:lnTo>
                  <a:pt x="4535862" y="1971471"/>
                </a:lnTo>
                <a:lnTo>
                  <a:pt x="4502685" y="2000672"/>
                </a:lnTo>
                <a:lnTo>
                  <a:pt x="4465947" y="2025486"/>
                </a:lnTo>
                <a:lnTo>
                  <a:pt x="4426058" y="2045502"/>
                </a:lnTo>
                <a:lnTo>
                  <a:pt x="4383431" y="2060309"/>
                </a:lnTo>
                <a:lnTo>
                  <a:pt x="4338477" y="2069495"/>
                </a:lnTo>
                <a:lnTo>
                  <a:pt x="4291609" y="2072648"/>
                </a:lnTo>
                <a:lnTo>
                  <a:pt x="345440" y="2072648"/>
                </a:lnTo>
                <a:lnTo>
                  <a:pt x="298566" y="2069495"/>
                </a:lnTo>
                <a:lnTo>
                  <a:pt x="253609" y="2060309"/>
                </a:lnTo>
                <a:lnTo>
                  <a:pt x="210979" y="2045502"/>
                </a:lnTo>
                <a:lnTo>
                  <a:pt x="171090" y="2025486"/>
                </a:lnTo>
                <a:lnTo>
                  <a:pt x="134352" y="2000672"/>
                </a:lnTo>
                <a:lnTo>
                  <a:pt x="101177" y="1971471"/>
                </a:lnTo>
                <a:lnTo>
                  <a:pt x="71977" y="1938296"/>
                </a:lnTo>
                <a:lnTo>
                  <a:pt x="47163" y="1901557"/>
                </a:lnTo>
                <a:lnTo>
                  <a:pt x="27146" y="1861666"/>
                </a:lnTo>
                <a:lnTo>
                  <a:pt x="12339" y="1819036"/>
                </a:lnTo>
                <a:lnTo>
                  <a:pt x="3153" y="1774076"/>
                </a:lnTo>
                <a:lnTo>
                  <a:pt x="0" y="1727200"/>
                </a:lnTo>
                <a:lnTo>
                  <a:pt x="0" y="34544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75" marR="116205" indent="317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Démarche</a:t>
            </a:r>
            <a:r>
              <a:rPr spc="-155" dirty="0"/>
              <a:t> </a:t>
            </a:r>
            <a:r>
              <a:rPr spc="-10" dirty="0"/>
              <a:t>amélioration </a:t>
            </a:r>
            <a:r>
              <a:rPr dirty="0"/>
              <a:t>continue</a:t>
            </a:r>
            <a:r>
              <a:rPr spc="-45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dirty="0"/>
              <a:t>la</a:t>
            </a:r>
            <a:r>
              <a:rPr spc="-70" dirty="0"/>
              <a:t> </a:t>
            </a:r>
            <a:r>
              <a:rPr spc="-10" dirty="0"/>
              <a:t>qualité</a:t>
            </a:r>
            <a:r>
              <a:rPr sz="2400" spc="-10" dirty="0"/>
              <a:t>, </a:t>
            </a:r>
            <a:r>
              <a:rPr dirty="0"/>
              <a:t>respect</a:t>
            </a:r>
            <a:r>
              <a:rPr spc="-70" dirty="0"/>
              <a:t> </a:t>
            </a:r>
            <a:r>
              <a:rPr dirty="0"/>
              <a:t>des</a:t>
            </a:r>
            <a:r>
              <a:rPr spc="-60" dirty="0"/>
              <a:t> </a:t>
            </a:r>
            <a:r>
              <a:rPr spc="-10" dirty="0"/>
              <a:t>engagements </a:t>
            </a:r>
            <a:r>
              <a:rPr dirty="0"/>
              <a:t>des</a:t>
            </a:r>
            <a:r>
              <a:rPr spc="-100" dirty="0"/>
              <a:t> </a:t>
            </a:r>
            <a:r>
              <a:rPr dirty="0"/>
              <a:t>chartes</a:t>
            </a:r>
            <a:r>
              <a:rPr spc="-100" dirty="0"/>
              <a:t> </a:t>
            </a:r>
            <a:r>
              <a:rPr spc="-10" dirty="0"/>
              <a:t>d’accueil</a:t>
            </a:r>
            <a:r>
              <a:rPr spc="-95" dirty="0"/>
              <a:t> </a:t>
            </a:r>
            <a:r>
              <a:rPr spc="-25" dirty="0"/>
              <a:t>des </a:t>
            </a:r>
            <a:r>
              <a:rPr spc="-10" dirty="0"/>
              <a:t>usagers</a:t>
            </a:r>
            <a:endParaRPr sz="2400"/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2400"/>
          </a:p>
          <a:p>
            <a:pPr marL="12700" marR="5080" algn="ctr">
              <a:lnSpc>
                <a:spcPct val="100000"/>
              </a:lnSpc>
            </a:pPr>
            <a:r>
              <a:rPr dirty="0"/>
              <a:t>Evolution</a:t>
            </a:r>
            <a:r>
              <a:rPr spc="-105" dirty="0"/>
              <a:t> </a:t>
            </a:r>
            <a:r>
              <a:rPr dirty="0"/>
              <a:t>des</a:t>
            </a:r>
            <a:r>
              <a:rPr spc="-90" dirty="0"/>
              <a:t> </a:t>
            </a:r>
            <a:r>
              <a:rPr spc="-10" dirty="0"/>
              <a:t>pratiques</a:t>
            </a:r>
            <a:r>
              <a:rPr spc="-80" dirty="0"/>
              <a:t> </a:t>
            </a:r>
            <a:r>
              <a:rPr spc="-25" dirty="0"/>
              <a:t>de </a:t>
            </a:r>
            <a:r>
              <a:rPr dirty="0"/>
              <a:t>suivi</a:t>
            </a:r>
            <a:r>
              <a:rPr spc="-95" dirty="0"/>
              <a:t> </a:t>
            </a:r>
            <a:r>
              <a:rPr spc="-10" dirty="0"/>
              <a:t>administratif</a:t>
            </a:r>
            <a:r>
              <a:rPr spc="-80" dirty="0"/>
              <a:t> </a:t>
            </a:r>
            <a:r>
              <a:rPr spc="-25" dirty="0"/>
              <a:t>et </a:t>
            </a:r>
            <a:r>
              <a:rPr spc="-10" dirty="0"/>
              <a:t>financier</a:t>
            </a:r>
          </a:p>
        </p:txBody>
      </p:sp>
      <p:sp>
        <p:nvSpPr>
          <p:cNvPr id="11" name="object 11"/>
          <p:cNvSpPr/>
          <p:nvPr/>
        </p:nvSpPr>
        <p:spPr>
          <a:xfrm>
            <a:off x="5115178" y="2502026"/>
            <a:ext cx="4637405" cy="2072639"/>
          </a:xfrm>
          <a:custGeom>
            <a:avLst/>
            <a:gdLst/>
            <a:ahLst/>
            <a:cxnLst/>
            <a:rect l="l" t="t" r="r" b="b"/>
            <a:pathLst>
              <a:path w="4637405" h="2072639">
                <a:moveTo>
                  <a:pt x="0" y="345439"/>
                </a:moveTo>
                <a:lnTo>
                  <a:pt x="3153" y="298571"/>
                </a:lnTo>
                <a:lnTo>
                  <a:pt x="12341" y="253617"/>
                </a:lnTo>
                <a:lnTo>
                  <a:pt x="27150" y="210990"/>
                </a:lnTo>
                <a:lnTo>
                  <a:pt x="47168" y="171101"/>
                </a:lnTo>
                <a:lnTo>
                  <a:pt x="71985" y="134363"/>
                </a:lnTo>
                <a:lnTo>
                  <a:pt x="101187" y="101187"/>
                </a:lnTo>
                <a:lnTo>
                  <a:pt x="134363" y="71985"/>
                </a:lnTo>
                <a:lnTo>
                  <a:pt x="171101" y="47168"/>
                </a:lnTo>
                <a:lnTo>
                  <a:pt x="210990" y="27150"/>
                </a:lnTo>
                <a:lnTo>
                  <a:pt x="253617" y="12341"/>
                </a:lnTo>
                <a:lnTo>
                  <a:pt x="298571" y="3153"/>
                </a:lnTo>
                <a:lnTo>
                  <a:pt x="345440" y="0"/>
                </a:lnTo>
                <a:lnTo>
                  <a:pt x="4291584" y="0"/>
                </a:lnTo>
                <a:lnTo>
                  <a:pt x="4338479" y="3153"/>
                </a:lnTo>
                <a:lnTo>
                  <a:pt x="4383450" y="12341"/>
                </a:lnTo>
                <a:lnTo>
                  <a:pt x="4426086" y="27150"/>
                </a:lnTo>
                <a:lnTo>
                  <a:pt x="4465978" y="47168"/>
                </a:lnTo>
                <a:lnTo>
                  <a:pt x="4502714" y="71985"/>
                </a:lnTo>
                <a:lnTo>
                  <a:pt x="4535884" y="101187"/>
                </a:lnTo>
                <a:lnTo>
                  <a:pt x="4565077" y="134363"/>
                </a:lnTo>
                <a:lnTo>
                  <a:pt x="4589883" y="171101"/>
                </a:lnTo>
                <a:lnTo>
                  <a:pt x="4609891" y="210990"/>
                </a:lnTo>
                <a:lnTo>
                  <a:pt x="4624691" y="253617"/>
                </a:lnTo>
                <a:lnTo>
                  <a:pt x="4633872" y="298571"/>
                </a:lnTo>
                <a:lnTo>
                  <a:pt x="4637024" y="345439"/>
                </a:lnTo>
                <a:lnTo>
                  <a:pt x="4637024" y="1727200"/>
                </a:lnTo>
                <a:lnTo>
                  <a:pt x="4633872" y="1774068"/>
                </a:lnTo>
                <a:lnTo>
                  <a:pt x="4624691" y="1819022"/>
                </a:lnTo>
                <a:lnTo>
                  <a:pt x="4609891" y="1861649"/>
                </a:lnTo>
                <a:lnTo>
                  <a:pt x="4589883" y="1901538"/>
                </a:lnTo>
                <a:lnTo>
                  <a:pt x="4565077" y="1938276"/>
                </a:lnTo>
                <a:lnTo>
                  <a:pt x="4535884" y="1971452"/>
                </a:lnTo>
                <a:lnTo>
                  <a:pt x="4502714" y="2000654"/>
                </a:lnTo>
                <a:lnTo>
                  <a:pt x="4465978" y="2025471"/>
                </a:lnTo>
                <a:lnTo>
                  <a:pt x="4426086" y="2045489"/>
                </a:lnTo>
                <a:lnTo>
                  <a:pt x="4383450" y="2060298"/>
                </a:lnTo>
                <a:lnTo>
                  <a:pt x="4338479" y="2069486"/>
                </a:lnTo>
                <a:lnTo>
                  <a:pt x="4291584" y="2072640"/>
                </a:lnTo>
                <a:lnTo>
                  <a:pt x="345440" y="2072640"/>
                </a:lnTo>
                <a:lnTo>
                  <a:pt x="298571" y="2069486"/>
                </a:lnTo>
                <a:lnTo>
                  <a:pt x="253617" y="2060298"/>
                </a:lnTo>
                <a:lnTo>
                  <a:pt x="210990" y="2045489"/>
                </a:lnTo>
                <a:lnTo>
                  <a:pt x="171101" y="2025471"/>
                </a:lnTo>
                <a:lnTo>
                  <a:pt x="134363" y="2000654"/>
                </a:lnTo>
                <a:lnTo>
                  <a:pt x="101187" y="1971452"/>
                </a:lnTo>
                <a:lnTo>
                  <a:pt x="71985" y="1938276"/>
                </a:lnTo>
                <a:lnTo>
                  <a:pt x="47168" y="1901538"/>
                </a:lnTo>
                <a:lnTo>
                  <a:pt x="27150" y="1861649"/>
                </a:lnTo>
                <a:lnTo>
                  <a:pt x="12341" y="1819022"/>
                </a:lnTo>
                <a:lnTo>
                  <a:pt x="3153" y="1774068"/>
                </a:lnTo>
                <a:lnTo>
                  <a:pt x="0" y="1727200"/>
                </a:lnTo>
                <a:lnTo>
                  <a:pt x="0" y="345439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8510" y="2436622"/>
            <a:ext cx="4152265" cy="416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705" marR="30099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Lien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permanent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étroit </a:t>
            </a:r>
            <a:r>
              <a:rPr sz="2800" dirty="0">
                <a:latin typeface="Calibri"/>
                <a:cs typeface="Calibri"/>
              </a:rPr>
              <a:t>avec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autorités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tarification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l’adaptation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notre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organisation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mieux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finaliser</a:t>
            </a:r>
            <a:endParaRPr sz="2800">
              <a:latin typeface="Calibri"/>
              <a:cs typeface="Calibri"/>
            </a:endParaRPr>
          </a:p>
          <a:p>
            <a:pPr marL="67310" marR="62230" algn="ctr">
              <a:lnSpc>
                <a:spcPct val="100000"/>
              </a:lnSpc>
              <a:spcBef>
                <a:spcPts val="2360"/>
              </a:spcBef>
            </a:pPr>
            <a:r>
              <a:rPr sz="2800" spc="-10" dirty="0">
                <a:latin typeface="Calibri"/>
                <a:cs typeface="Calibri"/>
              </a:rPr>
              <a:t>Inscription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groupes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réflexion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initiés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avec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nos </a:t>
            </a:r>
            <a:r>
              <a:rPr sz="2800" dirty="0">
                <a:latin typeface="Calibri"/>
                <a:cs typeface="Calibri"/>
              </a:rPr>
              <a:t>partenaires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une </a:t>
            </a:r>
            <a:r>
              <a:rPr sz="2800" dirty="0">
                <a:latin typeface="Calibri"/>
                <a:cs typeface="Calibri"/>
              </a:rPr>
              <a:t>évolution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l’offre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Légende : encadrée à une bordure 13">
            <a:extLst>
              <a:ext uri="{FF2B5EF4-FFF2-40B4-BE49-F238E27FC236}">
                <a16:creationId xmlns:a16="http://schemas.microsoft.com/office/drawing/2014/main" id="{DFF5AC6A-E28C-A89F-418F-EA03B62A4FB9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17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DC76E5-2358-DCE8-7DBE-85C9C714D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315" y="2522079"/>
            <a:ext cx="233668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8170" y="328929"/>
            <a:ext cx="742315" cy="685800"/>
          </a:xfrm>
          <a:custGeom>
            <a:avLst/>
            <a:gdLst/>
            <a:ahLst/>
            <a:cxnLst/>
            <a:rect l="l" t="t" r="r" b="b"/>
            <a:pathLst>
              <a:path w="742314" h="685800">
                <a:moveTo>
                  <a:pt x="0" y="342773"/>
                </a:moveTo>
                <a:lnTo>
                  <a:pt x="3384" y="296277"/>
                </a:lnTo>
                <a:lnTo>
                  <a:pt x="13243" y="251677"/>
                </a:lnTo>
                <a:lnTo>
                  <a:pt x="29136" y="209383"/>
                </a:lnTo>
                <a:lnTo>
                  <a:pt x="50621" y="169803"/>
                </a:lnTo>
                <a:lnTo>
                  <a:pt x="77256" y="133347"/>
                </a:lnTo>
                <a:lnTo>
                  <a:pt x="108600" y="100425"/>
                </a:lnTo>
                <a:lnTo>
                  <a:pt x="144212" y="71444"/>
                </a:lnTo>
                <a:lnTo>
                  <a:pt x="183651" y="46815"/>
                </a:lnTo>
                <a:lnTo>
                  <a:pt x="226474" y="26947"/>
                </a:lnTo>
                <a:lnTo>
                  <a:pt x="272241" y="12249"/>
                </a:lnTo>
                <a:lnTo>
                  <a:pt x="320510" y="3130"/>
                </a:lnTo>
                <a:lnTo>
                  <a:pt x="370840" y="0"/>
                </a:lnTo>
                <a:lnTo>
                  <a:pt x="421172" y="3130"/>
                </a:lnTo>
                <a:lnTo>
                  <a:pt x="469447" y="12249"/>
                </a:lnTo>
                <a:lnTo>
                  <a:pt x="515225" y="26947"/>
                </a:lnTo>
                <a:lnTo>
                  <a:pt x="558061" y="46815"/>
                </a:lnTo>
                <a:lnTo>
                  <a:pt x="597514" y="71444"/>
                </a:lnTo>
                <a:lnTo>
                  <a:pt x="633142" y="100425"/>
                </a:lnTo>
                <a:lnTo>
                  <a:pt x="664502" y="133347"/>
                </a:lnTo>
                <a:lnTo>
                  <a:pt x="691152" y="169803"/>
                </a:lnTo>
                <a:lnTo>
                  <a:pt x="712650" y="209383"/>
                </a:lnTo>
                <a:lnTo>
                  <a:pt x="728553" y="251677"/>
                </a:lnTo>
                <a:lnTo>
                  <a:pt x="738419" y="296277"/>
                </a:lnTo>
                <a:lnTo>
                  <a:pt x="741807" y="342773"/>
                </a:lnTo>
                <a:lnTo>
                  <a:pt x="738419" y="389266"/>
                </a:lnTo>
                <a:lnTo>
                  <a:pt x="728553" y="433859"/>
                </a:lnTo>
                <a:lnTo>
                  <a:pt x="712650" y="476142"/>
                </a:lnTo>
                <a:lnTo>
                  <a:pt x="691152" y="515709"/>
                </a:lnTo>
                <a:lnTo>
                  <a:pt x="664502" y="552150"/>
                </a:lnTo>
                <a:lnTo>
                  <a:pt x="633142" y="585057"/>
                </a:lnTo>
                <a:lnTo>
                  <a:pt x="597514" y="614021"/>
                </a:lnTo>
                <a:lnTo>
                  <a:pt x="558061" y="638635"/>
                </a:lnTo>
                <a:lnTo>
                  <a:pt x="515225" y="658491"/>
                </a:lnTo>
                <a:lnTo>
                  <a:pt x="469447" y="673178"/>
                </a:lnTo>
                <a:lnTo>
                  <a:pt x="421172" y="682290"/>
                </a:lnTo>
                <a:lnTo>
                  <a:pt x="370840" y="685419"/>
                </a:lnTo>
                <a:lnTo>
                  <a:pt x="320510" y="682290"/>
                </a:lnTo>
                <a:lnTo>
                  <a:pt x="272241" y="673178"/>
                </a:lnTo>
                <a:lnTo>
                  <a:pt x="226474" y="658491"/>
                </a:lnTo>
                <a:lnTo>
                  <a:pt x="183651" y="638635"/>
                </a:lnTo>
                <a:lnTo>
                  <a:pt x="144212" y="614021"/>
                </a:lnTo>
                <a:lnTo>
                  <a:pt x="108600" y="585057"/>
                </a:lnTo>
                <a:lnTo>
                  <a:pt x="77256" y="552150"/>
                </a:lnTo>
                <a:lnTo>
                  <a:pt x="50621" y="515709"/>
                </a:lnTo>
                <a:lnTo>
                  <a:pt x="29136" y="476142"/>
                </a:lnTo>
                <a:lnTo>
                  <a:pt x="13243" y="433859"/>
                </a:lnTo>
                <a:lnTo>
                  <a:pt x="3384" y="389266"/>
                </a:lnTo>
                <a:lnTo>
                  <a:pt x="0" y="342773"/>
                </a:lnTo>
                <a:close/>
              </a:path>
            </a:pathLst>
          </a:custGeom>
          <a:ln w="57149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7945" y="286969"/>
            <a:ext cx="3939540" cy="4820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latin typeface="Calibri"/>
                <a:cs typeface="Calibri"/>
              </a:rPr>
              <a:t>3</a:t>
            </a:r>
            <a:endParaRPr sz="4400">
              <a:latin typeface="Calibri"/>
              <a:cs typeface="Calibr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3875"/>
              </a:spcBef>
            </a:pPr>
            <a:r>
              <a:rPr sz="4800" u="sng" spc="-2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Une</a:t>
            </a:r>
            <a:r>
              <a:rPr sz="4800" spc="-2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gouvernance</a:t>
            </a:r>
            <a:r>
              <a:rPr sz="4800" u="sng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2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et</a:t>
            </a:r>
            <a:r>
              <a:rPr sz="4800" spc="-2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une</a:t>
            </a:r>
            <a:r>
              <a:rPr sz="4800" u="sng" spc="-4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dirigeance</a:t>
            </a:r>
            <a:r>
              <a:rPr sz="4800" spc="-1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efficaces</a:t>
            </a:r>
            <a:endParaRPr sz="4800">
              <a:latin typeface="Impact"/>
              <a:cs typeface="Impact"/>
            </a:endParaRPr>
          </a:p>
          <a:p>
            <a:pPr algn="ctr">
              <a:lnSpc>
                <a:spcPts val="5550"/>
              </a:lnSpc>
            </a:pP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des</a:t>
            </a:r>
            <a:r>
              <a:rPr sz="4800" u="sng" spc="-7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PEP</a:t>
            </a:r>
            <a:r>
              <a:rPr sz="4800" u="sng" spc="-6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2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B’A</a:t>
            </a:r>
            <a:endParaRPr sz="4800">
              <a:latin typeface="Impact"/>
              <a:cs typeface="Impac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0251" y="5794338"/>
            <a:ext cx="968170" cy="85048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628922" y="-77521"/>
            <a:ext cx="6411595" cy="6870065"/>
            <a:chOff x="5628922" y="-77521"/>
            <a:chExt cx="6411595" cy="68700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8922" y="-1"/>
              <a:ext cx="6274378" cy="66391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12973" y="0"/>
              <a:ext cx="294640" cy="528955"/>
            </a:xfrm>
            <a:custGeom>
              <a:avLst/>
              <a:gdLst/>
              <a:ahLst/>
              <a:cxnLst/>
              <a:rect l="l" t="t" r="r" b="b"/>
              <a:pathLst>
                <a:path w="294640" h="528955">
                  <a:moveTo>
                    <a:pt x="294589" y="100554"/>
                  </a:moveTo>
                  <a:lnTo>
                    <a:pt x="284264" y="93796"/>
                  </a:lnTo>
                  <a:lnTo>
                    <a:pt x="279107" y="110721"/>
                  </a:lnTo>
                  <a:lnTo>
                    <a:pt x="266153" y="138549"/>
                  </a:lnTo>
                  <a:lnTo>
                    <a:pt x="250685" y="184135"/>
                  </a:lnTo>
                  <a:lnTo>
                    <a:pt x="235153" y="229734"/>
                  </a:lnTo>
                  <a:lnTo>
                    <a:pt x="219671" y="260088"/>
                  </a:lnTo>
                  <a:lnTo>
                    <a:pt x="201574" y="249970"/>
                  </a:lnTo>
                  <a:lnTo>
                    <a:pt x="188671" y="196792"/>
                  </a:lnTo>
                  <a:lnTo>
                    <a:pt x="178307" y="120839"/>
                  </a:lnTo>
                  <a:lnTo>
                    <a:pt x="173139" y="34719"/>
                  </a:lnTo>
                  <a:lnTo>
                    <a:pt x="175865" y="0"/>
                  </a:lnTo>
                </a:path>
                <a:path w="294640" h="528955">
                  <a:moveTo>
                    <a:pt x="212791" y="0"/>
                  </a:moveTo>
                  <a:lnTo>
                    <a:pt x="222250" y="105656"/>
                  </a:lnTo>
                  <a:lnTo>
                    <a:pt x="222250" y="163900"/>
                  </a:lnTo>
                  <a:lnTo>
                    <a:pt x="219671" y="204384"/>
                  </a:lnTo>
                  <a:lnTo>
                    <a:pt x="217093" y="219616"/>
                  </a:lnTo>
                  <a:lnTo>
                    <a:pt x="217093" y="196792"/>
                  </a:lnTo>
                  <a:lnTo>
                    <a:pt x="224840" y="148667"/>
                  </a:lnTo>
                  <a:lnTo>
                    <a:pt x="240309" y="77779"/>
                  </a:lnTo>
                  <a:lnTo>
                    <a:pt x="260997" y="9418"/>
                  </a:lnTo>
                  <a:lnTo>
                    <a:pt x="265485" y="0"/>
                  </a:lnTo>
                </a:path>
                <a:path w="294640" h="528955">
                  <a:moveTo>
                    <a:pt x="279632" y="0"/>
                  </a:moveTo>
                  <a:lnTo>
                    <a:pt x="258419" y="60070"/>
                  </a:lnTo>
                  <a:lnTo>
                    <a:pt x="229997" y="136022"/>
                  </a:lnTo>
                  <a:lnTo>
                    <a:pt x="198983" y="209486"/>
                  </a:lnTo>
                  <a:lnTo>
                    <a:pt x="180886" y="249970"/>
                  </a:lnTo>
                  <a:lnTo>
                    <a:pt x="173139" y="242379"/>
                  </a:lnTo>
                  <a:lnTo>
                    <a:pt x="173139" y="181609"/>
                  </a:lnTo>
                  <a:lnTo>
                    <a:pt x="178307" y="90423"/>
                  </a:lnTo>
                  <a:lnTo>
                    <a:pt x="185774" y="0"/>
                  </a:lnTo>
                </a:path>
                <a:path w="294640" h="528955">
                  <a:moveTo>
                    <a:pt x="190964" y="0"/>
                  </a:moveTo>
                  <a:lnTo>
                    <a:pt x="183464" y="55005"/>
                  </a:lnTo>
                  <a:lnTo>
                    <a:pt x="167982" y="130957"/>
                  </a:lnTo>
                  <a:lnTo>
                    <a:pt x="152450" y="189200"/>
                  </a:lnTo>
                  <a:lnTo>
                    <a:pt x="144716" y="194266"/>
                  </a:lnTo>
                  <a:lnTo>
                    <a:pt x="139560" y="171491"/>
                  </a:lnTo>
                  <a:lnTo>
                    <a:pt x="142138" y="123366"/>
                  </a:lnTo>
                  <a:lnTo>
                    <a:pt x="147294" y="67661"/>
                  </a:lnTo>
                  <a:lnTo>
                    <a:pt x="155028" y="27127"/>
                  </a:lnTo>
                  <a:lnTo>
                    <a:pt x="161995" y="0"/>
                  </a:lnTo>
                </a:path>
                <a:path w="294640" h="528955">
                  <a:moveTo>
                    <a:pt x="169824" y="0"/>
                  </a:moveTo>
                  <a:lnTo>
                    <a:pt x="170560" y="4353"/>
                  </a:lnTo>
                  <a:lnTo>
                    <a:pt x="170560" y="85371"/>
                  </a:lnTo>
                  <a:lnTo>
                    <a:pt x="167982" y="130957"/>
                  </a:lnTo>
                  <a:lnTo>
                    <a:pt x="165404" y="161373"/>
                  </a:lnTo>
                  <a:lnTo>
                    <a:pt x="162826" y="179083"/>
                  </a:lnTo>
                  <a:lnTo>
                    <a:pt x="160248" y="166426"/>
                  </a:lnTo>
                  <a:lnTo>
                    <a:pt x="162826" y="115774"/>
                  </a:lnTo>
                  <a:lnTo>
                    <a:pt x="170560" y="34719"/>
                  </a:lnTo>
                  <a:lnTo>
                    <a:pt x="174285" y="0"/>
                  </a:lnTo>
                </a:path>
                <a:path w="294640" h="528955">
                  <a:moveTo>
                    <a:pt x="192017" y="0"/>
                  </a:moveTo>
                  <a:lnTo>
                    <a:pt x="173139" y="176544"/>
                  </a:lnTo>
                  <a:lnTo>
                    <a:pt x="149872" y="351273"/>
                  </a:lnTo>
                  <a:lnTo>
                    <a:pt x="126606" y="475401"/>
                  </a:lnTo>
                  <a:lnTo>
                    <a:pt x="113715" y="528579"/>
                  </a:lnTo>
                  <a:lnTo>
                    <a:pt x="111125" y="485519"/>
                  </a:lnTo>
                  <a:lnTo>
                    <a:pt x="116293" y="386742"/>
                  </a:lnTo>
                  <a:lnTo>
                    <a:pt x="126606" y="239852"/>
                  </a:lnTo>
                  <a:lnTo>
                    <a:pt x="136982" y="85371"/>
                  </a:lnTo>
                  <a:lnTo>
                    <a:pt x="143045" y="0"/>
                  </a:lnTo>
                </a:path>
                <a:path w="294640" h="528955">
                  <a:moveTo>
                    <a:pt x="131867" y="0"/>
                  </a:moveTo>
                  <a:lnTo>
                    <a:pt x="111125" y="105656"/>
                  </a:lnTo>
                  <a:lnTo>
                    <a:pt x="77546" y="267729"/>
                  </a:lnTo>
                  <a:lnTo>
                    <a:pt x="38747" y="427276"/>
                  </a:lnTo>
                  <a:lnTo>
                    <a:pt x="12903" y="508281"/>
                  </a:lnTo>
                  <a:lnTo>
                    <a:pt x="0" y="510820"/>
                  </a:lnTo>
                  <a:lnTo>
                    <a:pt x="7747" y="429802"/>
                  </a:lnTo>
                  <a:lnTo>
                    <a:pt x="33591" y="293030"/>
                  </a:lnTo>
                  <a:lnTo>
                    <a:pt x="67182" y="141075"/>
                  </a:lnTo>
                  <a:lnTo>
                    <a:pt x="100761" y="11944"/>
                  </a:lnTo>
                  <a:lnTo>
                    <a:pt x="104376" y="0"/>
                  </a:lnTo>
                </a:path>
                <a:path w="294640" h="528955">
                  <a:moveTo>
                    <a:pt x="126639" y="0"/>
                  </a:moveTo>
                  <a:lnTo>
                    <a:pt x="124028" y="42311"/>
                  </a:lnTo>
                  <a:lnTo>
                    <a:pt x="118872" y="161373"/>
                  </a:lnTo>
                  <a:lnTo>
                    <a:pt x="111125" y="285439"/>
                  </a:lnTo>
                  <a:lnTo>
                    <a:pt x="103390" y="369033"/>
                  </a:lnTo>
                  <a:lnTo>
                    <a:pt x="100761" y="412043"/>
                  </a:lnTo>
                  <a:lnTo>
                    <a:pt x="98183" y="369033"/>
                  </a:lnTo>
                  <a:lnTo>
                    <a:pt x="98183" y="0"/>
                  </a:lnTo>
                </a:path>
                <a:path w="294640" h="528955">
                  <a:moveTo>
                    <a:pt x="88124" y="0"/>
                  </a:moveTo>
                  <a:lnTo>
                    <a:pt x="85280" y="19536"/>
                  </a:lnTo>
                  <a:lnTo>
                    <a:pt x="64592" y="115774"/>
                  </a:lnTo>
                  <a:lnTo>
                    <a:pt x="43903" y="189200"/>
                  </a:lnTo>
                  <a:lnTo>
                    <a:pt x="31013" y="222143"/>
                  </a:lnTo>
                  <a:lnTo>
                    <a:pt x="25857" y="204384"/>
                  </a:lnTo>
                  <a:lnTo>
                    <a:pt x="28435" y="168965"/>
                  </a:lnTo>
                  <a:lnTo>
                    <a:pt x="31013" y="125892"/>
                  </a:lnTo>
                  <a:lnTo>
                    <a:pt x="33591" y="87897"/>
                  </a:lnTo>
                  <a:lnTo>
                    <a:pt x="36169" y="65122"/>
                  </a:lnTo>
                </a:path>
              </a:pathLst>
            </a:custGeom>
            <a:ln w="1535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50204" y="0"/>
              <a:ext cx="902335" cy="2014220"/>
            </a:xfrm>
            <a:custGeom>
              <a:avLst/>
              <a:gdLst/>
              <a:ahLst/>
              <a:cxnLst/>
              <a:rect l="l" t="t" r="r" b="b"/>
              <a:pathLst>
                <a:path w="902334" h="2014220">
                  <a:moveTo>
                    <a:pt x="0" y="243865"/>
                  </a:moveTo>
                  <a:lnTo>
                    <a:pt x="6790" y="240436"/>
                  </a:lnTo>
                  <a:lnTo>
                    <a:pt x="10173" y="238747"/>
                  </a:lnTo>
                  <a:lnTo>
                    <a:pt x="20283" y="231165"/>
                  </a:lnTo>
                  <a:lnTo>
                    <a:pt x="35461" y="215874"/>
                  </a:lnTo>
                  <a:lnTo>
                    <a:pt x="76054" y="185420"/>
                  </a:lnTo>
                  <a:lnTo>
                    <a:pt x="93754" y="175247"/>
                  </a:lnTo>
                  <a:lnTo>
                    <a:pt x="106461" y="180365"/>
                  </a:lnTo>
                  <a:lnTo>
                    <a:pt x="134283" y="215874"/>
                  </a:lnTo>
                  <a:lnTo>
                    <a:pt x="187520" y="297192"/>
                  </a:lnTo>
                  <a:lnTo>
                    <a:pt x="268580" y="421665"/>
                  </a:lnTo>
                  <a:lnTo>
                    <a:pt x="367401" y="576592"/>
                  </a:lnTo>
                  <a:lnTo>
                    <a:pt x="463689" y="736574"/>
                  </a:lnTo>
                  <a:lnTo>
                    <a:pt x="534689" y="858520"/>
                  </a:lnTo>
                  <a:lnTo>
                    <a:pt x="575219" y="939774"/>
                  </a:lnTo>
                  <a:lnTo>
                    <a:pt x="595452" y="972820"/>
                  </a:lnTo>
                  <a:lnTo>
                    <a:pt x="592931" y="955065"/>
                  </a:lnTo>
                  <a:lnTo>
                    <a:pt x="585342" y="916965"/>
                  </a:lnTo>
                  <a:lnTo>
                    <a:pt x="572685" y="843292"/>
                  </a:lnTo>
                  <a:lnTo>
                    <a:pt x="552401" y="734047"/>
                  </a:lnTo>
                  <a:lnTo>
                    <a:pt x="529571" y="607047"/>
                  </a:lnTo>
                  <a:lnTo>
                    <a:pt x="501749" y="472465"/>
                  </a:lnTo>
                  <a:lnTo>
                    <a:pt x="471342" y="358165"/>
                  </a:lnTo>
                  <a:lnTo>
                    <a:pt x="448511" y="287020"/>
                  </a:lnTo>
                  <a:lnTo>
                    <a:pt x="430749" y="243865"/>
                  </a:lnTo>
                  <a:lnTo>
                    <a:pt x="415571" y="213347"/>
                  </a:lnTo>
                  <a:lnTo>
                    <a:pt x="407982" y="220992"/>
                  </a:lnTo>
                  <a:lnTo>
                    <a:pt x="400342" y="261620"/>
                  </a:lnTo>
                  <a:lnTo>
                    <a:pt x="390219" y="375920"/>
                  </a:lnTo>
                  <a:lnTo>
                    <a:pt x="377575" y="551192"/>
                  </a:lnTo>
                  <a:lnTo>
                    <a:pt x="359812" y="734047"/>
                  </a:lnTo>
                  <a:lnTo>
                    <a:pt x="339579" y="888974"/>
                  </a:lnTo>
                  <a:lnTo>
                    <a:pt x="319283" y="975347"/>
                  </a:lnTo>
                  <a:lnTo>
                    <a:pt x="296465" y="957592"/>
                  </a:lnTo>
                  <a:lnTo>
                    <a:pt x="268580" y="835647"/>
                  </a:lnTo>
                  <a:lnTo>
                    <a:pt x="235639" y="601992"/>
                  </a:lnTo>
                  <a:lnTo>
                    <a:pt x="207817" y="307365"/>
                  </a:lnTo>
                  <a:lnTo>
                    <a:pt x="190054" y="30492"/>
                  </a:lnTo>
                  <a:lnTo>
                    <a:pt x="188970" y="0"/>
                  </a:lnTo>
                </a:path>
                <a:path w="902334" h="2014220">
                  <a:moveTo>
                    <a:pt x="206694" y="0"/>
                  </a:moveTo>
                  <a:lnTo>
                    <a:pt x="212872" y="129565"/>
                  </a:lnTo>
                  <a:lnTo>
                    <a:pt x="220461" y="388620"/>
                  </a:lnTo>
                  <a:lnTo>
                    <a:pt x="222995" y="609574"/>
                  </a:lnTo>
                  <a:lnTo>
                    <a:pt x="222995" y="881392"/>
                  </a:lnTo>
                  <a:lnTo>
                    <a:pt x="210338" y="789965"/>
                  </a:lnTo>
                  <a:lnTo>
                    <a:pt x="215406" y="629920"/>
                  </a:lnTo>
                  <a:lnTo>
                    <a:pt x="228050" y="439420"/>
                  </a:lnTo>
                  <a:lnTo>
                    <a:pt x="240757" y="269265"/>
                  </a:lnTo>
                  <a:lnTo>
                    <a:pt x="253402" y="154965"/>
                  </a:lnTo>
                  <a:lnTo>
                    <a:pt x="273698" y="279374"/>
                  </a:lnTo>
                  <a:lnTo>
                    <a:pt x="283808" y="449592"/>
                  </a:lnTo>
                  <a:lnTo>
                    <a:pt x="291397" y="652792"/>
                  </a:lnTo>
                  <a:lnTo>
                    <a:pt x="293931" y="815365"/>
                  </a:lnTo>
                  <a:lnTo>
                    <a:pt x="293931" y="972820"/>
                  </a:lnTo>
                  <a:lnTo>
                    <a:pt x="298986" y="957592"/>
                  </a:lnTo>
                  <a:lnTo>
                    <a:pt x="319283" y="848347"/>
                  </a:lnTo>
                  <a:lnTo>
                    <a:pt x="349690" y="680720"/>
                  </a:lnTo>
                  <a:lnTo>
                    <a:pt x="387698" y="485165"/>
                  </a:lnTo>
                  <a:lnTo>
                    <a:pt x="423160" y="312420"/>
                  </a:lnTo>
                  <a:lnTo>
                    <a:pt x="443456" y="218465"/>
                  </a:lnTo>
                  <a:lnTo>
                    <a:pt x="471342" y="266674"/>
                  </a:lnTo>
                  <a:lnTo>
                    <a:pt x="504282" y="469874"/>
                  </a:lnTo>
                  <a:lnTo>
                    <a:pt x="544812" y="779792"/>
                  </a:lnTo>
                  <a:lnTo>
                    <a:pt x="585342" y="1142974"/>
                  </a:lnTo>
                  <a:lnTo>
                    <a:pt x="608159" y="1447774"/>
                  </a:lnTo>
                  <a:lnTo>
                    <a:pt x="618282" y="1633220"/>
                  </a:lnTo>
                  <a:lnTo>
                    <a:pt x="618282" y="1709420"/>
                  </a:lnTo>
                  <a:lnTo>
                    <a:pt x="618282" y="0"/>
                  </a:lnTo>
                </a:path>
                <a:path w="902334" h="2014220">
                  <a:moveTo>
                    <a:pt x="671442" y="0"/>
                  </a:moveTo>
                  <a:lnTo>
                    <a:pt x="694274" y="401320"/>
                  </a:lnTo>
                  <a:lnTo>
                    <a:pt x="717104" y="878865"/>
                  </a:lnTo>
                  <a:lnTo>
                    <a:pt x="719625" y="1155674"/>
                  </a:lnTo>
                  <a:lnTo>
                    <a:pt x="719625" y="1412265"/>
                  </a:lnTo>
                  <a:lnTo>
                    <a:pt x="717104" y="1457947"/>
                  </a:lnTo>
                  <a:lnTo>
                    <a:pt x="706981" y="1381747"/>
                  </a:lnTo>
                  <a:lnTo>
                    <a:pt x="706981" y="1201420"/>
                  </a:lnTo>
                  <a:lnTo>
                    <a:pt x="714570" y="901674"/>
                  </a:lnTo>
                  <a:lnTo>
                    <a:pt x="729748" y="579120"/>
                  </a:lnTo>
                  <a:lnTo>
                    <a:pt x="747511" y="307365"/>
                  </a:lnTo>
                  <a:lnTo>
                    <a:pt x="762689" y="142265"/>
                  </a:lnTo>
                  <a:lnTo>
                    <a:pt x="818447" y="330174"/>
                  </a:lnTo>
                  <a:lnTo>
                    <a:pt x="848867" y="601992"/>
                  </a:lnTo>
                  <a:lnTo>
                    <a:pt x="876740" y="919492"/>
                  </a:lnTo>
                  <a:lnTo>
                    <a:pt x="891918" y="1203947"/>
                  </a:lnTo>
                  <a:lnTo>
                    <a:pt x="889396" y="1381747"/>
                  </a:lnTo>
                  <a:lnTo>
                    <a:pt x="884329" y="1465592"/>
                  </a:lnTo>
                  <a:lnTo>
                    <a:pt x="876740" y="1488465"/>
                  </a:lnTo>
                  <a:lnTo>
                    <a:pt x="869150" y="1432547"/>
                  </a:lnTo>
                  <a:lnTo>
                    <a:pt x="864095" y="1325892"/>
                  </a:lnTo>
                  <a:lnTo>
                    <a:pt x="864095" y="1160792"/>
                  </a:lnTo>
                  <a:lnTo>
                    <a:pt x="871684" y="962647"/>
                  </a:lnTo>
                  <a:lnTo>
                    <a:pt x="881807" y="789965"/>
                  </a:lnTo>
                  <a:lnTo>
                    <a:pt x="891918" y="642620"/>
                  </a:lnTo>
                  <a:lnTo>
                    <a:pt x="899570" y="551192"/>
                  </a:lnTo>
                  <a:lnTo>
                    <a:pt x="902091" y="505447"/>
                  </a:lnTo>
                  <a:lnTo>
                    <a:pt x="902091" y="487692"/>
                  </a:lnTo>
                  <a:lnTo>
                    <a:pt x="894451" y="568947"/>
                  </a:lnTo>
                  <a:lnTo>
                    <a:pt x="864095" y="871220"/>
                  </a:lnTo>
                  <a:lnTo>
                    <a:pt x="826036" y="1234465"/>
                  </a:lnTo>
                  <a:lnTo>
                    <a:pt x="785507" y="1612874"/>
                  </a:lnTo>
                  <a:lnTo>
                    <a:pt x="752566" y="1912620"/>
                  </a:lnTo>
                  <a:lnTo>
                    <a:pt x="739922" y="1993874"/>
                  </a:lnTo>
                  <a:lnTo>
                    <a:pt x="732333" y="2014220"/>
                  </a:lnTo>
                  <a:lnTo>
                    <a:pt x="724693" y="1948192"/>
                  </a:lnTo>
                  <a:lnTo>
                    <a:pt x="717104" y="1805965"/>
                  </a:lnTo>
                  <a:lnTo>
                    <a:pt x="712036" y="1587474"/>
                  </a:lnTo>
                  <a:lnTo>
                    <a:pt x="712036" y="1305547"/>
                  </a:lnTo>
                  <a:lnTo>
                    <a:pt x="719625" y="1056665"/>
                  </a:lnTo>
                  <a:lnTo>
                    <a:pt x="729748" y="863574"/>
                  </a:lnTo>
                  <a:lnTo>
                    <a:pt x="739922" y="744220"/>
                  </a:lnTo>
                  <a:lnTo>
                    <a:pt x="750045" y="716292"/>
                  </a:lnTo>
                  <a:lnTo>
                    <a:pt x="755100" y="759447"/>
                  </a:lnTo>
                  <a:lnTo>
                    <a:pt x="757634" y="922020"/>
                  </a:lnTo>
                  <a:lnTo>
                    <a:pt x="752566" y="1158265"/>
                  </a:lnTo>
                  <a:lnTo>
                    <a:pt x="739922" y="1409674"/>
                  </a:lnTo>
                  <a:lnTo>
                    <a:pt x="727214" y="1640865"/>
                  </a:lnTo>
                  <a:lnTo>
                    <a:pt x="714570" y="1770392"/>
                  </a:lnTo>
                  <a:lnTo>
                    <a:pt x="706981" y="1828774"/>
                  </a:lnTo>
                  <a:lnTo>
                    <a:pt x="699392" y="1793265"/>
                  </a:lnTo>
                  <a:lnTo>
                    <a:pt x="699392" y="1757692"/>
                  </a:lnTo>
                </a:path>
              </a:pathLst>
            </a:custGeom>
            <a:ln w="1522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4672" y="150241"/>
              <a:ext cx="5035550" cy="6642100"/>
            </a:xfrm>
            <a:prstGeom prst="rect">
              <a:avLst/>
            </a:prstGeom>
          </p:spPr>
        </p:pic>
      </p:grpSp>
      <p:sp>
        <p:nvSpPr>
          <p:cNvPr id="11" name="Légende : encadrée à une bordure 10">
            <a:extLst>
              <a:ext uri="{FF2B5EF4-FFF2-40B4-BE49-F238E27FC236}">
                <a16:creationId xmlns:a16="http://schemas.microsoft.com/office/drawing/2014/main" id="{BDF81519-C16A-1632-A36B-9BFE5299FD02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9444861" y="1773046"/>
            <a:ext cx="2394585" cy="264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marR="32893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Intelligence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collective</a:t>
            </a:r>
            <a:endParaRPr sz="24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Calibri"/>
                <a:cs typeface="Calibri"/>
              </a:rPr>
              <a:t>Comités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pilotage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projets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(3)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avec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des </a:t>
            </a:r>
            <a:r>
              <a:rPr sz="2000" spc="-10" dirty="0">
                <a:latin typeface="Calibri"/>
                <a:cs typeface="Calibri"/>
              </a:rPr>
              <a:t>référents</a:t>
            </a:r>
            <a:endParaRPr sz="2000" dirty="0">
              <a:latin typeface="Calibri"/>
              <a:cs typeface="Calibri"/>
            </a:endParaRPr>
          </a:p>
          <a:p>
            <a:pPr marL="107314" marR="101600" algn="ctr">
              <a:lnSpc>
                <a:spcPct val="100000"/>
              </a:lnSpc>
              <a:spcBef>
                <a:spcPts val="350"/>
              </a:spcBef>
            </a:pPr>
            <a:r>
              <a:rPr sz="2000" dirty="0">
                <a:latin typeface="Calibri"/>
                <a:cs typeface="Calibri"/>
              </a:rPr>
              <a:t>Réunions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transverses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responsables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service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942" y="1987106"/>
            <a:ext cx="1925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Direction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générale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67785" y="1817497"/>
            <a:ext cx="5830316" cy="1642110"/>
            <a:chOff x="3367785" y="1817497"/>
            <a:chExt cx="5830316" cy="1642110"/>
          </a:xfrm>
        </p:grpSpPr>
        <p:sp>
          <p:nvSpPr>
            <p:cNvPr id="6" name="object 6"/>
            <p:cNvSpPr/>
            <p:nvPr/>
          </p:nvSpPr>
          <p:spPr>
            <a:xfrm>
              <a:off x="5894831" y="1817497"/>
              <a:ext cx="3303270" cy="714375"/>
            </a:xfrm>
            <a:custGeom>
              <a:avLst/>
              <a:gdLst/>
              <a:ahLst/>
              <a:cxnLst/>
              <a:rect l="l" t="t" r="r" b="b"/>
              <a:pathLst>
                <a:path w="3303270" h="714375">
                  <a:moveTo>
                    <a:pt x="3183763" y="0"/>
                  </a:moveTo>
                  <a:lnTo>
                    <a:pt x="118998" y="0"/>
                  </a:lnTo>
                  <a:lnTo>
                    <a:pt x="72651" y="9340"/>
                  </a:lnTo>
                  <a:lnTo>
                    <a:pt x="34829" y="34813"/>
                  </a:lnTo>
                  <a:lnTo>
                    <a:pt x="9342" y="72598"/>
                  </a:lnTo>
                  <a:lnTo>
                    <a:pt x="0" y="118872"/>
                  </a:lnTo>
                  <a:lnTo>
                    <a:pt x="0" y="594867"/>
                  </a:lnTo>
                  <a:lnTo>
                    <a:pt x="9342" y="641161"/>
                  </a:lnTo>
                  <a:lnTo>
                    <a:pt x="34829" y="678989"/>
                  </a:lnTo>
                  <a:lnTo>
                    <a:pt x="72651" y="704506"/>
                  </a:lnTo>
                  <a:lnTo>
                    <a:pt x="118998" y="713866"/>
                  </a:lnTo>
                  <a:lnTo>
                    <a:pt x="3183763" y="713866"/>
                  </a:lnTo>
                  <a:lnTo>
                    <a:pt x="3230056" y="704506"/>
                  </a:lnTo>
                  <a:lnTo>
                    <a:pt x="3267884" y="678989"/>
                  </a:lnTo>
                  <a:lnTo>
                    <a:pt x="3293401" y="641161"/>
                  </a:lnTo>
                  <a:lnTo>
                    <a:pt x="3302762" y="594867"/>
                  </a:lnTo>
                  <a:lnTo>
                    <a:pt x="3302762" y="118872"/>
                  </a:lnTo>
                  <a:lnTo>
                    <a:pt x="3293401" y="72598"/>
                  </a:lnTo>
                  <a:lnTo>
                    <a:pt x="3267884" y="34813"/>
                  </a:lnTo>
                  <a:lnTo>
                    <a:pt x="3230056" y="9340"/>
                  </a:lnTo>
                  <a:lnTo>
                    <a:pt x="3183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7785" y="2522347"/>
              <a:ext cx="2613660" cy="937260"/>
            </a:xfrm>
            <a:custGeom>
              <a:avLst/>
              <a:gdLst/>
              <a:ahLst/>
              <a:cxnLst/>
              <a:rect l="l" t="t" r="r" b="b"/>
              <a:pathLst>
                <a:path w="2613660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2457196" y="0"/>
                  </a:lnTo>
                  <a:lnTo>
                    <a:pt x="2506604" y="7967"/>
                  </a:lnTo>
                  <a:lnTo>
                    <a:pt x="2549489" y="30150"/>
                  </a:lnTo>
                  <a:lnTo>
                    <a:pt x="2583291" y="63971"/>
                  </a:lnTo>
                  <a:lnTo>
                    <a:pt x="2605450" y="106850"/>
                  </a:lnTo>
                  <a:lnTo>
                    <a:pt x="2613405" y="156210"/>
                  </a:lnTo>
                  <a:lnTo>
                    <a:pt x="2613405" y="780923"/>
                  </a:lnTo>
                  <a:lnTo>
                    <a:pt x="2605450" y="830282"/>
                  </a:lnTo>
                  <a:lnTo>
                    <a:pt x="2583291" y="873161"/>
                  </a:lnTo>
                  <a:lnTo>
                    <a:pt x="2549489" y="906982"/>
                  </a:lnTo>
                  <a:lnTo>
                    <a:pt x="2506604" y="929165"/>
                  </a:lnTo>
                  <a:lnTo>
                    <a:pt x="2457196" y="937132"/>
                  </a:lnTo>
                  <a:lnTo>
                    <a:pt x="156210" y="937132"/>
                  </a:lnTo>
                  <a:lnTo>
                    <a:pt x="106850" y="929165"/>
                  </a:lnTo>
                  <a:lnTo>
                    <a:pt x="63971" y="906982"/>
                  </a:lnTo>
                  <a:lnTo>
                    <a:pt x="30150" y="873161"/>
                  </a:lnTo>
                  <a:lnTo>
                    <a:pt x="7967" y="830282"/>
                  </a:lnTo>
                  <a:lnTo>
                    <a:pt x="0" y="780923"/>
                  </a:lnTo>
                  <a:lnTo>
                    <a:pt x="0" y="156210"/>
                  </a:lnTo>
                  <a:close/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64566" y="3591559"/>
            <a:ext cx="2609850" cy="937260"/>
          </a:xfrm>
          <a:custGeom>
            <a:avLst/>
            <a:gdLst/>
            <a:ahLst/>
            <a:cxnLst/>
            <a:rect l="l" t="t" r="r" b="b"/>
            <a:pathLst>
              <a:path w="2609850" h="937260">
                <a:moveTo>
                  <a:pt x="0" y="156209"/>
                </a:moveTo>
                <a:lnTo>
                  <a:pt x="7962" y="106850"/>
                </a:lnTo>
                <a:lnTo>
                  <a:pt x="30134" y="63971"/>
                </a:lnTo>
                <a:lnTo>
                  <a:pt x="63943" y="30150"/>
                </a:lnTo>
                <a:lnTo>
                  <a:pt x="106818" y="7967"/>
                </a:lnTo>
                <a:lnTo>
                  <a:pt x="156184" y="0"/>
                </a:lnTo>
                <a:lnTo>
                  <a:pt x="2453640" y="0"/>
                </a:lnTo>
                <a:lnTo>
                  <a:pt x="2502999" y="7967"/>
                </a:lnTo>
                <a:lnTo>
                  <a:pt x="2545878" y="30150"/>
                </a:lnTo>
                <a:lnTo>
                  <a:pt x="2579699" y="63971"/>
                </a:lnTo>
                <a:lnTo>
                  <a:pt x="2601882" y="106850"/>
                </a:lnTo>
                <a:lnTo>
                  <a:pt x="2609850" y="156209"/>
                </a:lnTo>
                <a:lnTo>
                  <a:pt x="2609850" y="780922"/>
                </a:lnTo>
                <a:lnTo>
                  <a:pt x="2601882" y="830282"/>
                </a:lnTo>
                <a:lnTo>
                  <a:pt x="2579699" y="873161"/>
                </a:lnTo>
                <a:lnTo>
                  <a:pt x="2545878" y="906982"/>
                </a:lnTo>
                <a:lnTo>
                  <a:pt x="2502999" y="929165"/>
                </a:lnTo>
                <a:lnTo>
                  <a:pt x="2453640" y="937132"/>
                </a:lnTo>
                <a:lnTo>
                  <a:pt x="156184" y="937132"/>
                </a:lnTo>
                <a:lnTo>
                  <a:pt x="106818" y="929165"/>
                </a:lnTo>
                <a:lnTo>
                  <a:pt x="63943" y="906982"/>
                </a:lnTo>
                <a:lnTo>
                  <a:pt x="30134" y="873161"/>
                </a:lnTo>
                <a:lnTo>
                  <a:pt x="7962" y="830282"/>
                </a:lnTo>
                <a:lnTo>
                  <a:pt x="0" y="780922"/>
                </a:lnTo>
                <a:lnTo>
                  <a:pt x="0" y="156209"/>
                </a:lnTo>
                <a:close/>
              </a:path>
            </a:pathLst>
          </a:custGeom>
          <a:ln w="381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3872" y="3726941"/>
            <a:ext cx="20294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 marR="5080" indent="-441959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Equipe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direction générale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(2)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3907" y="2657348"/>
            <a:ext cx="22015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1025" marR="5080" indent="-56896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Réunions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mensuelles directeurs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58052" y="2480691"/>
            <a:ext cx="2651760" cy="975360"/>
            <a:chOff x="6258052" y="2480691"/>
            <a:chExt cx="2651760" cy="975360"/>
          </a:xfrm>
        </p:grpSpPr>
        <p:sp>
          <p:nvSpPr>
            <p:cNvPr id="13" name="object 13"/>
            <p:cNvSpPr/>
            <p:nvPr/>
          </p:nvSpPr>
          <p:spPr>
            <a:xfrm>
              <a:off x="6277102" y="2499741"/>
              <a:ext cx="2613660" cy="937260"/>
            </a:xfrm>
            <a:custGeom>
              <a:avLst/>
              <a:gdLst/>
              <a:ahLst/>
              <a:cxnLst/>
              <a:rect l="l" t="t" r="r" b="b"/>
              <a:pathLst>
                <a:path w="2613659" h="937260">
                  <a:moveTo>
                    <a:pt x="2457196" y="0"/>
                  </a:moveTo>
                  <a:lnTo>
                    <a:pt x="156083" y="0"/>
                  </a:lnTo>
                  <a:lnTo>
                    <a:pt x="106736" y="7967"/>
                  </a:lnTo>
                  <a:lnTo>
                    <a:pt x="63889" y="30150"/>
                  </a:lnTo>
                  <a:lnTo>
                    <a:pt x="30106" y="63971"/>
                  </a:lnTo>
                  <a:lnTo>
                    <a:pt x="7954" y="106850"/>
                  </a:lnTo>
                  <a:lnTo>
                    <a:pt x="0" y="156210"/>
                  </a:lnTo>
                  <a:lnTo>
                    <a:pt x="0" y="780923"/>
                  </a:lnTo>
                  <a:lnTo>
                    <a:pt x="7954" y="830282"/>
                  </a:lnTo>
                  <a:lnTo>
                    <a:pt x="30106" y="873161"/>
                  </a:lnTo>
                  <a:lnTo>
                    <a:pt x="63889" y="906982"/>
                  </a:lnTo>
                  <a:lnTo>
                    <a:pt x="106736" y="929165"/>
                  </a:lnTo>
                  <a:lnTo>
                    <a:pt x="156083" y="937133"/>
                  </a:lnTo>
                  <a:lnTo>
                    <a:pt x="2457196" y="937133"/>
                  </a:lnTo>
                  <a:lnTo>
                    <a:pt x="2506542" y="929165"/>
                  </a:lnTo>
                  <a:lnTo>
                    <a:pt x="2549389" y="906982"/>
                  </a:lnTo>
                  <a:lnTo>
                    <a:pt x="2583172" y="873161"/>
                  </a:lnTo>
                  <a:lnTo>
                    <a:pt x="2605324" y="830282"/>
                  </a:lnTo>
                  <a:lnTo>
                    <a:pt x="2613279" y="780923"/>
                  </a:lnTo>
                  <a:lnTo>
                    <a:pt x="2613279" y="156210"/>
                  </a:lnTo>
                  <a:lnTo>
                    <a:pt x="2605324" y="106850"/>
                  </a:lnTo>
                  <a:lnTo>
                    <a:pt x="2583172" y="63971"/>
                  </a:lnTo>
                  <a:lnTo>
                    <a:pt x="2549389" y="30150"/>
                  </a:lnTo>
                  <a:lnTo>
                    <a:pt x="2506542" y="7967"/>
                  </a:lnTo>
                  <a:lnTo>
                    <a:pt x="2457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7102" y="2499741"/>
              <a:ext cx="2613660" cy="937260"/>
            </a:xfrm>
            <a:custGeom>
              <a:avLst/>
              <a:gdLst/>
              <a:ahLst/>
              <a:cxnLst/>
              <a:rect l="l" t="t" r="r" b="b"/>
              <a:pathLst>
                <a:path w="2613659" h="937260">
                  <a:moveTo>
                    <a:pt x="0" y="156210"/>
                  </a:moveTo>
                  <a:lnTo>
                    <a:pt x="7954" y="106850"/>
                  </a:lnTo>
                  <a:lnTo>
                    <a:pt x="30106" y="63971"/>
                  </a:lnTo>
                  <a:lnTo>
                    <a:pt x="63889" y="30150"/>
                  </a:lnTo>
                  <a:lnTo>
                    <a:pt x="106736" y="7967"/>
                  </a:lnTo>
                  <a:lnTo>
                    <a:pt x="156083" y="0"/>
                  </a:lnTo>
                  <a:lnTo>
                    <a:pt x="2457196" y="0"/>
                  </a:lnTo>
                  <a:lnTo>
                    <a:pt x="2506542" y="7967"/>
                  </a:lnTo>
                  <a:lnTo>
                    <a:pt x="2549389" y="30150"/>
                  </a:lnTo>
                  <a:lnTo>
                    <a:pt x="2583172" y="63971"/>
                  </a:lnTo>
                  <a:lnTo>
                    <a:pt x="2605324" y="106850"/>
                  </a:lnTo>
                  <a:lnTo>
                    <a:pt x="2613279" y="156210"/>
                  </a:lnTo>
                  <a:lnTo>
                    <a:pt x="2613279" y="780923"/>
                  </a:lnTo>
                  <a:lnTo>
                    <a:pt x="2605324" y="830282"/>
                  </a:lnTo>
                  <a:lnTo>
                    <a:pt x="2583172" y="873161"/>
                  </a:lnTo>
                  <a:lnTo>
                    <a:pt x="2549389" y="906982"/>
                  </a:lnTo>
                  <a:lnTo>
                    <a:pt x="2506542" y="929165"/>
                  </a:lnTo>
                  <a:lnTo>
                    <a:pt x="2457196" y="937133"/>
                  </a:lnTo>
                  <a:lnTo>
                    <a:pt x="156083" y="937133"/>
                  </a:lnTo>
                  <a:lnTo>
                    <a:pt x="106736" y="929165"/>
                  </a:lnTo>
                  <a:lnTo>
                    <a:pt x="63889" y="906982"/>
                  </a:lnTo>
                  <a:lnTo>
                    <a:pt x="30106" y="873161"/>
                  </a:lnTo>
                  <a:lnTo>
                    <a:pt x="7954" y="830282"/>
                  </a:lnTo>
                  <a:lnTo>
                    <a:pt x="0" y="780923"/>
                  </a:lnTo>
                  <a:lnTo>
                    <a:pt x="0" y="156210"/>
                  </a:lnTo>
                  <a:close/>
                </a:path>
              </a:pathLst>
            </a:custGeom>
            <a:ln w="380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91096" y="2787142"/>
            <a:ext cx="2186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Comités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d’activités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(4)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27351" y="1293494"/>
            <a:ext cx="7108190" cy="385445"/>
          </a:xfrm>
          <a:custGeom>
            <a:avLst/>
            <a:gdLst/>
            <a:ahLst/>
            <a:cxnLst/>
            <a:rect l="l" t="t" r="r" b="b"/>
            <a:pathLst>
              <a:path w="7108190" h="385444">
                <a:moveTo>
                  <a:pt x="0" y="64134"/>
                </a:moveTo>
                <a:lnTo>
                  <a:pt x="5058" y="39165"/>
                </a:lnTo>
                <a:lnTo>
                  <a:pt x="18843" y="18780"/>
                </a:lnTo>
                <a:lnTo>
                  <a:pt x="39272" y="5038"/>
                </a:lnTo>
                <a:lnTo>
                  <a:pt x="64262" y="0"/>
                </a:lnTo>
                <a:lnTo>
                  <a:pt x="7043420" y="0"/>
                </a:lnTo>
                <a:lnTo>
                  <a:pt x="7068462" y="5038"/>
                </a:lnTo>
                <a:lnTo>
                  <a:pt x="7088885" y="18780"/>
                </a:lnTo>
                <a:lnTo>
                  <a:pt x="7102641" y="39165"/>
                </a:lnTo>
                <a:lnTo>
                  <a:pt x="7107682" y="64134"/>
                </a:lnTo>
                <a:lnTo>
                  <a:pt x="7107682" y="321055"/>
                </a:lnTo>
                <a:lnTo>
                  <a:pt x="7102641" y="346098"/>
                </a:lnTo>
                <a:lnTo>
                  <a:pt x="7088885" y="366521"/>
                </a:lnTo>
                <a:lnTo>
                  <a:pt x="7068462" y="380277"/>
                </a:lnTo>
                <a:lnTo>
                  <a:pt x="7043420" y="385317"/>
                </a:lnTo>
                <a:lnTo>
                  <a:pt x="64262" y="385317"/>
                </a:lnTo>
                <a:lnTo>
                  <a:pt x="39272" y="380277"/>
                </a:lnTo>
                <a:lnTo>
                  <a:pt x="18843" y="366521"/>
                </a:lnTo>
                <a:lnTo>
                  <a:pt x="5058" y="346098"/>
                </a:lnTo>
                <a:lnTo>
                  <a:pt x="0" y="321055"/>
                </a:lnTo>
                <a:lnTo>
                  <a:pt x="0" y="64134"/>
                </a:lnTo>
                <a:close/>
              </a:path>
            </a:pathLst>
          </a:custGeom>
          <a:ln w="381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02792" y="1265111"/>
            <a:ext cx="5281295" cy="10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9720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Commissions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(1)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10"/>
              </a:spcBef>
              <a:tabLst>
                <a:tab pos="2636520" algn="l"/>
              </a:tabLst>
            </a:pPr>
            <a:r>
              <a:rPr sz="3000" baseline="2777" dirty="0">
                <a:latin typeface="Calibri"/>
                <a:cs typeface="Calibri"/>
              </a:rPr>
              <a:t>Comités</a:t>
            </a:r>
            <a:r>
              <a:rPr sz="3000" spc="-30" baseline="2777" dirty="0">
                <a:latin typeface="Calibri"/>
                <a:cs typeface="Calibri"/>
              </a:rPr>
              <a:t> </a:t>
            </a:r>
            <a:r>
              <a:rPr sz="3000" baseline="2777" dirty="0">
                <a:latin typeface="Calibri"/>
                <a:cs typeface="Calibri"/>
              </a:rPr>
              <a:t>de</a:t>
            </a:r>
            <a:r>
              <a:rPr sz="3000" spc="-60" baseline="2777" dirty="0">
                <a:latin typeface="Calibri"/>
                <a:cs typeface="Calibri"/>
              </a:rPr>
              <a:t> </a:t>
            </a:r>
            <a:r>
              <a:rPr sz="3000" spc="-15" baseline="2777" dirty="0">
                <a:latin typeface="Calibri"/>
                <a:cs typeface="Calibri"/>
              </a:rPr>
              <a:t>direction</a:t>
            </a:r>
            <a:r>
              <a:rPr sz="3000" baseline="2777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Direction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d’établissement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11371" y="99822"/>
            <a:ext cx="4740275" cy="1049020"/>
          </a:xfrm>
          <a:custGeom>
            <a:avLst/>
            <a:gdLst/>
            <a:ahLst/>
            <a:cxnLst/>
            <a:rect l="l" t="t" r="r" b="b"/>
            <a:pathLst>
              <a:path w="4740275" h="1049020">
                <a:moveTo>
                  <a:pt x="0" y="174751"/>
                </a:moveTo>
                <a:lnTo>
                  <a:pt x="6241" y="128293"/>
                </a:lnTo>
                <a:lnTo>
                  <a:pt x="23857" y="86548"/>
                </a:lnTo>
                <a:lnTo>
                  <a:pt x="51180" y="51180"/>
                </a:lnTo>
                <a:lnTo>
                  <a:pt x="86548" y="23857"/>
                </a:lnTo>
                <a:lnTo>
                  <a:pt x="128293" y="6241"/>
                </a:lnTo>
                <a:lnTo>
                  <a:pt x="174751" y="0"/>
                </a:lnTo>
                <a:lnTo>
                  <a:pt x="4564887" y="0"/>
                </a:lnTo>
                <a:lnTo>
                  <a:pt x="4611399" y="6241"/>
                </a:lnTo>
                <a:lnTo>
                  <a:pt x="4653181" y="23857"/>
                </a:lnTo>
                <a:lnTo>
                  <a:pt x="4688570" y="51180"/>
                </a:lnTo>
                <a:lnTo>
                  <a:pt x="4715905" y="86548"/>
                </a:lnTo>
                <a:lnTo>
                  <a:pt x="4733524" y="128293"/>
                </a:lnTo>
                <a:lnTo>
                  <a:pt x="4739767" y="174751"/>
                </a:lnTo>
                <a:lnTo>
                  <a:pt x="4739767" y="874140"/>
                </a:lnTo>
                <a:lnTo>
                  <a:pt x="4733524" y="920652"/>
                </a:lnTo>
                <a:lnTo>
                  <a:pt x="4715905" y="962434"/>
                </a:lnTo>
                <a:lnTo>
                  <a:pt x="4688570" y="997823"/>
                </a:lnTo>
                <a:lnTo>
                  <a:pt x="4653181" y="1025158"/>
                </a:lnTo>
                <a:lnTo>
                  <a:pt x="4611399" y="1042777"/>
                </a:lnTo>
                <a:lnTo>
                  <a:pt x="4564887" y="1049019"/>
                </a:lnTo>
                <a:lnTo>
                  <a:pt x="174751" y="1049019"/>
                </a:lnTo>
                <a:lnTo>
                  <a:pt x="128293" y="1042777"/>
                </a:lnTo>
                <a:lnTo>
                  <a:pt x="86548" y="1025158"/>
                </a:lnTo>
                <a:lnTo>
                  <a:pt x="51181" y="997823"/>
                </a:lnTo>
                <a:lnTo>
                  <a:pt x="23857" y="962434"/>
                </a:lnTo>
                <a:lnTo>
                  <a:pt x="6241" y="920652"/>
                </a:lnTo>
                <a:lnTo>
                  <a:pt x="0" y="874140"/>
                </a:lnTo>
                <a:lnTo>
                  <a:pt x="0" y="174751"/>
                </a:lnTo>
                <a:close/>
              </a:path>
            </a:pathLst>
          </a:custGeom>
          <a:ln w="38099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00169" y="43434"/>
            <a:ext cx="31635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Président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l’Association </a:t>
            </a:r>
            <a:r>
              <a:rPr sz="2400" dirty="0">
                <a:latin typeface="Calibri"/>
                <a:cs typeface="Calibri"/>
              </a:rPr>
              <a:t>Conseil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d’Administration Bureau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326880" y="3500501"/>
            <a:ext cx="2580233" cy="873125"/>
          </a:xfrm>
          <a:custGeom>
            <a:avLst/>
            <a:gdLst/>
            <a:ahLst/>
            <a:cxnLst/>
            <a:rect l="l" t="t" r="r" b="b"/>
            <a:pathLst>
              <a:path w="2722879" h="873125">
                <a:moveTo>
                  <a:pt x="0" y="145542"/>
                </a:moveTo>
                <a:lnTo>
                  <a:pt x="7418" y="99535"/>
                </a:lnTo>
                <a:lnTo>
                  <a:pt x="28078" y="59582"/>
                </a:lnTo>
                <a:lnTo>
                  <a:pt x="59582" y="28078"/>
                </a:lnTo>
                <a:lnTo>
                  <a:pt x="99535" y="7418"/>
                </a:lnTo>
                <a:lnTo>
                  <a:pt x="145542" y="0"/>
                </a:lnTo>
                <a:lnTo>
                  <a:pt x="2577338" y="0"/>
                </a:lnTo>
                <a:lnTo>
                  <a:pt x="2623344" y="7418"/>
                </a:lnTo>
                <a:lnTo>
                  <a:pt x="2663297" y="28078"/>
                </a:lnTo>
                <a:lnTo>
                  <a:pt x="2694801" y="59582"/>
                </a:lnTo>
                <a:lnTo>
                  <a:pt x="2715461" y="99535"/>
                </a:lnTo>
                <a:lnTo>
                  <a:pt x="2722879" y="145542"/>
                </a:lnTo>
                <a:lnTo>
                  <a:pt x="2722879" y="727456"/>
                </a:lnTo>
                <a:lnTo>
                  <a:pt x="2715461" y="773462"/>
                </a:lnTo>
                <a:lnTo>
                  <a:pt x="2694801" y="813415"/>
                </a:lnTo>
                <a:lnTo>
                  <a:pt x="2663297" y="844919"/>
                </a:lnTo>
                <a:lnTo>
                  <a:pt x="2623344" y="865579"/>
                </a:lnTo>
                <a:lnTo>
                  <a:pt x="2577338" y="872998"/>
                </a:lnTo>
                <a:lnTo>
                  <a:pt x="145542" y="872998"/>
                </a:lnTo>
                <a:lnTo>
                  <a:pt x="99535" y="865579"/>
                </a:lnTo>
                <a:lnTo>
                  <a:pt x="59582" y="844919"/>
                </a:lnTo>
                <a:lnTo>
                  <a:pt x="28078" y="813415"/>
                </a:lnTo>
                <a:lnTo>
                  <a:pt x="7418" y="773462"/>
                </a:lnTo>
                <a:lnTo>
                  <a:pt x="0" y="727456"/>
                </a:lnTo>
                <a:lnTo>
                  <a:pt x="0" y="145542"/>
                </a:lnTo>
                <a:close/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77102" y="3549015"/>
            <a:ext cx="2613660" cy="937260"/>
          </a:xfrm>
          <a:custGeom>
            <a:avLst/>
            <a:gdLst/>
            <a:ahLst/>
            <a:cxnLst/>
            <a:rect l="l" t="t" r="r" b="b"/>
            <a:pathLst>
              <a:path w="2613659" h="937260">
                <a:moveTo>
                  <a:pt x="0" y="156210"/>
                </a:moveTo>
                <a:lnTo>
                  <a:pt x="7954" y="106801"/>
                </a:lnTo>
                <a:lnTo>
                  <a:pt x="30106" y="63916"/>
                </a:lnTo>
                <a:lnTo>
                  <a:pt x="63889" y="30114"/>
                </a:lnTo>
                <a:lnTo>
                  <a:pt x="106736" y="7955"/>
                </a:lnTo>
                <a:lnTo>
                  <a:pt x="156083" y="0"/>
                </a:lnTo>
                <a:lnTo>
                  <a:pt x="2457196" y="0"/>
                </a:lnTo>
                <a:lnTo>
                  <a:pt x="2506542" y="7955"/>
                </a:lnTo>
                <a:lnTo>
                  <a:pt x="2549389" y="30114"/>
                </a:lnTo>
                <a:lnTo>
                  <a:pt x="2583172" y="63916"/>
                </a:lnTo>
                <a:lnTo>
                  <a:pt x="2605324" y="106801"/>
                </a:lnTo>
                <a:lnTo>
                  <a:pt x="2613279" y="156210"/>
                </a:lnTo>
                <a:lnTo>
                  <a:pt x="2613279" y="780796"/>
                </a:lnTo>
                <a:lnTo>
                  <a:pt x="2605324" y="830204"/>
                </a:lnTo>
                <a:lnTo>
                  <a:pt x="2583172" y="873089"/>
                </a:lnTo>
                <a:lnTo>
                  <a:pt x="2549389" y="906891"/>
                </a:lnTo>
                <a:lnTo>
                  <a:pt x="2506542" y="929050"/>
                </a:lnTo>
                <a:lnTo>
                  <a:pt x="2457196" y="937006"/>
                </a:lnTo>
                <a:lnTo>
                  <a:pt x="156083" y="937006"/>
                </a:lnTo>
                <a:lnTo>
                  <a:pt x="106736" y="929050"/>
                </a:lnTo>
                <a:lnTo>
                  <a:pt x="63889" y="906891"/>
                </a:lnTo>
                <a:lnTo>
                  <a:pt x="30106" y="873089"/>
                </a:lnTo>
                <a:lnTo>
                  <a:pt x="7954" y="830204"/>
                </a:lnTo>
                <a:lnTo>
                  <a:pt x="0" y="780796"/>
                </a:lnTo>
                <a:lnTo>
                  <a:pt x="0" y="156210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45377" y="3684270"/>
            <a:ext cx="22764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Réunions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direction établissement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67785" y="3554095"/>
            <a:ext cx="2613660" cy="937260"/>
          </a:xfrm>
          <a:custGeom>
            <a:avLst/>
            <a:gdLst/>
            <a:ahLst/>
            <a:cxnLst/>
            <a:rect l="l" t="t" r="r" b="b"/>
            <a:pathLst>
              <a:path w="2613660" h="937260">
                <a:moveTo>
                  <a:pt x="0" y="156209"/>
                </a:moveTo>
                <a:lnTo>
                  <a:pt x="7967" y="106801"/>
                </a:lnTo>
                <a:lnTo>
                  <a:pt x="30150" y="63916"/>
                </a:lnTo>
                <a:lnTo>
                  <a:pt x="63971" y="30114"/>
                </a:lnTo>
                <a:lnTo>
                  <a:pt x="106850" y="7955"/>
                </a:lnTo>
                <a:lnTo>
                  <a:pt x="156210" y="0"/>
                </a:lnTo>
                <a:lnTo>
                  <a:pt x="2457196" y="0"/>
                </a:lnTo>
                <a:lnTo>
                  <a:pt x="2506604" y="7955"/>
                </a:lnTo>
                <a:lnTo>
                  <a:pt x="2549489" y="30114"/>
                </a:lnTo>
                <a:lnTo>
                  <a:pt x="2583291" y="63916"/>
                </a:lnTo>
                <a:lnTo>
                  <a:pt x="2605450" y="106801"/>
                </a:lnTo>
                <a:lnTo>
                  <a:pt x="2613405" y="156209"/>
                </a:lnTo>
                <a:lnTo>
                  <a:pt x="2613405" y="780922"/>
                </a:lnTo>
                <a:lnTo>
                  <a:pt x="2605450" y="830269"/>
                </a:lnTo>
                <a:lnTo>
                  <a:pt x="2583291" y="873116"/>
                </a:lnTo>
                <a:lnTo>
                  <a:pt x="2549489" y="906899"/>
                </a:lnTo>
                <a:lnTo>
                  <a:pt x="2506604" y="929051"/>
                </a:lnTo>
                <a:lnTo>
                  <a:pt x="2457196" y="937005"/>
                </a:lnTo>
                <a:lnTo>
                  <a:pt x="156210" y="937005"/>
                </a:lnTo>
                <a:lnTo>
                  <a:pt x="106850" y="929051"/>
                </a:lnTo>
                <a:lnTo>
                  <a:pt x="63971" y="906899"/>
                </a:lnTo>
                <a:lnTo>
                  <a:pt x="30150" y="873116"/>
                </a:lnTo>
                <a:lnTo>
                  <a:pt x="7967" y="830269"/>
                </a:lnTo>
                <a:lnTo>
                  <a:pt x="0" y="780922"/>
                </a:lnTo>
                <a:lnTo>
                  <a:pt x="0" y="156209"/>
                </a:lnTo>
                <a:close/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31234" y="3536391"/>
            <a:ext cx="22866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Réunions thématiques,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groupes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travail,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ateliers,…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90817" y="4639309"/>
            <a:ext cx="2613660" cy="937260"/>
          </a:xfrm>
          <a:custGeom>
            <a:avLst/>
            <a:gdLst/>
            <a:ahLst/>
            <a:cxnLst/>
            <a:rect l="l" t="t" r="r" b="b"/>
            <a:pathLst>
              <a:path w="2613659" h="937260">
                <a:moveTo>
                  <a:pt x="0" y="156082"/>
                </a:moveTo>
                <a:lnTo>
                  <a:pt x="7967" y="106736"/>
                </a:lnTo>
                <a:lnTo>
                  <a:pt x="30150" y="63889"/>
                </a:lnTo>
                <a:lnTo>
                  <a:pt x="63971" y="30106"/>
                </a:lnTo>
                <a:lnTo>
                  <a:pt x="106850" y="7954"/>
                </a:lnTo>
                <a:lnTo>
                  <a:pt x="156210" y="0"/>
                </a:lnTo>
                <a:lnTo>
                  <a:pt x="2457196" y="0"/>
                </a:lnTo>
                <a:lnTo>
                  <a:pt x="2506555" y="7954"/>
                </a:lnTo>
                <a:lnTo>
                  <a:pt x="2549434" y="30106"/>
                </a:lnTo>
                <a:lnTo>
                  <a:pt x="2583255" y="63889"/>
                </a:lnTo>
                <a:lnTo>
                  <a:pt x="2605438" y="106736"/>
                </a:lnTo>
                <a:lnTo>
                  <a:pt x="2613406" y="156082"/>
                </a:lnTo>
                <a:lnTo>
                  <a:pt x="2613406" y="780795"/>
                </a:lnTo>
                <a:lnTo>
                  <a:pt x="2605438" y="830204"/>
                </a:lnTo>
                <a:lnTo>
                  <a:pt x="2583255" y="873089"/>
                </a:lnTo>
                <a:lnTo>
                  <a:pt x="2549434" y="906891"/>
                </a:lnTo>
                <a:lnTo>
                  <a:pt x="2506555" y="929050"/>
                </a:lnTo>
                <a:lnTo>
                  <a:pt x="2457196" y="937005"/>
                </a:lnTo>
                <a:lnTo>
                  <a:pt x="156210" y="937005"/>
                </a:lnTo>
                <a:lnTo>
                  <a:pt x="106850" y="929050"/>
                </a:lnTo>
                <a:lnTo>
                  <a:pt x="63971" y="906891"/>
                </a:lnTo>
                <a:lnTo>
                  <a:pt x="30150" y="873089"/>
                </a:lnTo>
                <a:lnTo>
                  <a:pt x="7967" y="830204"/>
                </a:lnTo>
                <a:lnTo>
                  <a:pt x="0" y="780795"/>
                </a:lnTo>
                <a:lnTo>
                  <a:pt x="0" y="156082"/>
                </a:lnTo>
                <a:close/>
              </a:path>
            </a:pathLst>
          </a:custGeom>
          <a:ln w="380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59677" y="4927219"/>
            <a:ext cx="2077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Réunions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4566" y="2526664"/>
            <a:ext cx="2609850" cy="937260"/>
          </a:xfrm>
          <a:custGeom>
            <a:avLst/>
            <a:gdLst/>
            <a:ahLst/>
            <a:cxnLst/>
            <a:rect l="l" t="t" r="r" b="b"/>
            <a:pathLst>
              <a:path w="2609850" h="937260">
                <a:moveTo>
                  <a:pt x="0" y="156210"/>
                </a:moveTo>
                <a:lnTo>
                  <a:pt x="7962" y="106850"/>
                </a:lnTo>
                <a:lnTo>
                  <a:pt x="30134" y="63971"/>
                </a:lnTo>
                <a:lnTo>
                  <a:pt x="63943" y="30150"/>
                </a:lnTo>
                <a:lnTo>
                  <a:pt x="106818" y="7967"/>
                </a:lnTo>
                <a:lnTo>
                  <a:pt x="156184" y="0"/>
                </a:lnTo>
                <a:lnTo>
                  <a:pt x="2453640" y="0"/>
                </a:lnTo>
                <a:lnTo>
                  <a:pt x="2502999" y="7967"/>
                </a:lnTo>
                <a:lnTo>
                  <a:pt x="2545878" y="30150"/>
                </a:lnTo>
                <a:lnTo>
                  <a:pt x="2579699" y="63971"/>
                </a:lnTo>
                <a:lnTo>
                  <a:pt x="2601882" y="106850"/>
                </a:lnTo>
                <a:lnTo>
                  <a:pt x="2609850" y="156210"/>
                </a:lnTo>
                <a:lnTo>
                  <a:pt x="2609850" y="780923"/>
                </a:lnTo>
                <a:lnTo>
                  <a:pt x="2601882" y="830282"/>
                </a:lnTo>
                <a:lnTo>
                  <a:pt x="2579699" y="873161"/>
                </a:lnTo>
                <a:lnTo>
                  <a:pt x="2545878" y="906982"/>
                </a:lnTo>
                <a:lnTo>
                  <a:pt x="2502999" y="929165"/>
                </a:lnTo>
                <a:lnTo>
                  <a:pt x="2453640" y="937133"/>
                </a:lnTo>
                <a:lnTo>
                  <a:pt x="156184" y="937133"/>
                </a:lnTo>
                <a:lnTo>
                  <a:pt x="106818" y="929165"/>
                </a:lnTo>
                <a:lnTo>
                  <a:pt x="63943" y="906982"/>
                </a:lnTo>
                <a:lnTo>
                  <a:pt x="30134" y="873161"/>
                </a:lnTo>
                <a:lnTo>
                  <a:pt x="7962" y="830282"/>
                </a:lnTo>
                <a:lnTo>
                  <a:pt x="0" y="780923"/>
                </a:lnTo>
                <a:lnTo>
                  <a:pt x="0" y="156210"/>
                </a:lnTo>
                <a:close/>
              </a:path>
            </a:pathLst>
          </a:custGeom>
          <a:ln w="381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6251" y="2814066"/>
            <a:ext cx="237477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Directr</a:t>
            </a:r>
            <a:r>
              <a:rPr lang="fr-FR" sz="2000" spc="-10" dirty="0" err="1">
                <a:latin typeface="Calibri"/>
                <a:cs typeface="Calibri"/>
              </a:rPr>
              <a:t>ice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Général</a:t>
            </a:r>
            <a:r>
              <a:rPr lang="fr-FR" sz="2000" spc="-10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326880" y="5416422"/>
            <a:ext cx="2598292" cy="873125"/>
          </a:xfrm>
          <a:custGeom>
            <a:avLst/>
            <a:gdLst/>
            <a:ahLst/>
            <a:cxnLst/>
            <a:rect l="l" t="t" r="r" b="b"/>
            <a:pathLst>
              <a:path w="2722879" h="873125">
                <a:moveTo>
                  <a:pt x="0" y="145414"/>
                </a:moveTo>
                <a:lnTo>
                  <a:pt x="7418" y="99470"/>
                </a:lnTo>
                <a:lnTo>
                  <a:pt x="28078" y="59554"/>
                </a:lnTo>
                <a:lnTo>
                  <a:pt x="59582" y="28070"/>
                </a:lnTo>
                <a:lnTo>
                  <a:pt x="99535" y="7417"/>
                </a:lnTo>
                <a:lnTo>
                  <a:pt x="145542" y="0"/>
                </a:lnTo>
                <a:lnTo>
                  <a:pt x="2577338" y="0"/>
                </a:lnTo>
                <a:lnTo>
                  <a:pt x="2623344" y="7417"/>
                </a:lnTo>
                <a:lnTo>
                  <a:pt x="2663297" y="28070"/>
                </a:lnTo>
                <a:lnTo>
                  <a:pt x="2694801" y="59554"/>
                </a:lnTo>
                <a:lnTo>
                  <a:pt x="2715461" y="99470"/>
                </a:lnTo>
                <a:lnTo>
                  <a:pt x="2722879" y="145414"/>
                </a:lnTo>
                <a:lnTo>
                  <a:pt x="2722879" y="727481"/>
                </a:lnTo>
                <a:lnTo>
                  <a:pt x="2715461" y="773469"/>
                </a:lnTo>
                <a:lnTo>
                  <a:pt x="2694801" y="813411"/>
                </a:lnTo>
                <a:lnTo>
                  <a:pt x="2663297" y="844909"/>
                </a:lnTo>
                <a:lnTo>
                  <a:pt x="2623344" y="865566"/>
                </a:lnTo>
                <a:lnTo>
                  <a:pt x="2577338" y="872985"/>
                </a:lnTo>
                <a:lnTo>
                  <a:pt x="145542" y="872985"/>
                </a:lnTo>
                <a:lnTo>
                  <a:pt x="99535" y="865566"/>
                </a:lnTo>
                <a:lnTo>
                  <a:pt x="59582" y="844909"/>
                </a:lnTo>
                <a:lnTo>
                  <a:pt x="28078" y="813411"/>
                </a:lnTo>
                <a:lnTo>
                  <a:pt x="7418" y="773469"/>
                </a:lnTo>
                <a:lnTo>
                  <a:pt x="0" y="727481"/>
                </a:lnTo>
                <a:lnTo>
                  <a:pt x="0" y="145414"/>
                </a:lnTo>
                <a:close/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414689" y="5383686"/>
            <a:ext cx="24695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Correspondants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RH, </a:t>
            </a:r>
            <a:r>
              <a:rPr sz="2000" dirty="0">
                <a:latin typeface="Calibri"/>
                <a:cs typeface="Calibri"/>
              </a:rPr>
              <a:t>SI,…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établissements </a:t>
            </a:r>
            <a:r>
              <a:rPr sz="2000" dirty="0">
                <a:latin typeface="Calibri"/>
                <a:cs typeface="Calibri"/>
              </a:rPr>
              <a:t>(réunions,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ateliers,…)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5414" y="4782692"/>
            <a:ext cx="5308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Une</a:t>
            </a:r>
            <a:r>
              <a:rPr sz="4800" u="sng" spc="-4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direction</a:t>
            </a:r>
            <a:r>
              <a:rPr sz="4800" u="sng" spc="-5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élargie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6251" y="5487086"/>
            <a:ext cx="8158226" cy="15119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9245">
              <a:lnSpc>
                <a:spcPts val="2965"/>
              </a:lnSpc>
              <a:spcBef>
                <a:spcPts val="130"/>
              </a:spcBef>
            </a:pPr>
            <a:r>
              <a:rPr sz="2500" spc="-60" dirty="0">
                <a:solidFill>
                  <a:srgbClr val="44536A"/>
                </a:solidFill>
                <a:latin typeface="Impact"/>
                <a:cs typeface="Impact"/>
              </a:rPr>
              <a:t>dynamique</a:t>
            </a:r>
            <a:r>
              <a:rPr sz="2500" spc="-2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2500" spc="-55" dirty="0">
                <a:solidFill>
                  <a:srgbClr val="44536A"/>
                </a:solidFill>
                <a:latin typeface="Impact"/>
                <a:cs typeface="Impact"/>
              </a:rPr>
              <a:t>d’intelligence</a:t>
            </a:r>
            <a:r>
              <a:rPr sz="2500" spc="-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2500" spc="-10" dirty="0">
                <a:solidFill>
                  <a:srgbClr val="44536A"/>
                </a:solidFill>
                <a:latin typeface="Impact"/>
                <a:cs typeface="Impact"/>
              </a:rPr>
              <a:t>collective</a:t>
            </a:r>
            <a:endParaRPr sz="2500" dirty="0">
              <a:latin typeface="Impact"/>
              <a:cs typeface="Impact"/>
            </a:endParaRPr>
          </a:p>
          <a:p>
            <a:pPr marL="240665" indent="-227965">
              <a:lnSpc>
                <a:spcPts val="1405"/>
              </a:lnSpc>
              <a:buAutoNum type="arabicParenBoth"/>
              <a:tabLst>
                <a:tab pos="240665" algn="l"/>
              </a:tabLst>
            </a:pPr>
            <a:r>
              <a:rPr sz="1200" dirty="0">
                <a:latin typeface="Calibri"/>
                <a:cs typeface="Calibri"/>
              </a:rPr>
              <a:t>Commission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«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associative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communication </a:t>
            </a:r>
            <a:r>
              <a:rPr sz="1200" dirty="0">
                <a:latin typeface="Calibri"/>
                <a:cs typeface="Calibri"/>
              </a:rPr>
              <a:t>»,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«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finances,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patrimoine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RH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»,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«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politique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sociale et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médico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social», «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PEVLC</a:t>
            </a:r>
            <a:r>
              <a:rPr sz="1200" spc="-25" dirty="0">
                <a:latin typeface="Calibri"/>
                <a:cs typeface="Calibri"/>
              </a:rPr>
              <a:t> »,</a:t>
            </a:r>
            <a:r>
              <a:rPr lang="fr-FR"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«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solidarité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»,…</a:t>
            </a:r>
            <a:endParaRPr sz="1200" dirty="0">
              <a:latin typeface="Calibri"/>
              <a:cs typeface="Calibri"/>
            </a:endParaRPr>
          </a:p>
          <a:p>
            <a:pPr marL="250825" indent="-238125">
              <a:lnSpc>
                <a:spcPct val="100000"/>
              </a:lnSpc>
              <a:buAutoNum type="arabicParenBoth" startAt="2"/>
              <a:tabLst>
                <a:tab pos="250825" algn="l"/>
              </a:tabLst>
            </a:pPr>
            <a:r>
              <a:rPr sz="1200" dirty="0">
                <a:latin typeface="Calibri"/>
                <a:cs typeface="Calibri"/>
              </a:rPr>
              <a:t>DG,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DRH,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DAF,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Attachée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direction</a:t>
            </a:r>
            <a:endParaRPr lang="fr-FR" sz="12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AutoNum type="arabicParenBoth" startAt="3"/>
              <a:tabLst>
                <a:tab pos="240665" algn="l"/>
              </a:tabLst>
            </a:pPr>
            <a:r>
              <a:rPr lang="fr-FR" sz="1200" spc="-10" dirty="0">
                <a:latin typeface="Calibri"/>
                <a:cs typeface="Calibri"/>
              </a:rPr>
              <a:t>Instance</a:t>
            </a:r>
            <a:r>
              <a:rPr lang="fr-FR" sz="1200" spc="-30" dirty="0">
                <a:latin typeface="Calibri"/>
                <a:cs typeface="Calibri"/>
              </a:rPr>
              <a:t> </a:t>
            </a:r>
            <a:r>
              <a:rPr lang="fr-FR" sz="1200" dirty="0">
                <a:latin typeface="Calibri"/>
                <a:cs typeface="Calibri"/>
              </a:rPr>
              <a:t>ponctuelle</a:t>
            </a:r>
            <a:r>
              <a:rPr lang="fr-FR" sz="1200" spc="-40" dirty="0">
                <a:latin typeface="Calibri"/>
                <a:cs typeface="Calibri"/>
              </a:rPr>
              <a:t> </a:t>
            </a:r>
            <a:r>
              <a:rPr lang="fr-FR" sz="1200" dirty="0">
                <a:latin typeface="Calibri"/>
                <a:cs typeface="Calibri"/>
              </a:rPr>
              <a:t>sur</a:t>
            </a:r>
            <a:r>
              <a:rPr lang="fr-FR" sz="1200" spc="-20" dirty="0">
                <a:latin typeface="Calibri"/>
                <a:cs typeface="Calibri"/>
              </a:rPr>
              <a:t> </a:t>
            </a:r>
            <a:r>
              <a:rPr lang="fr-FR" sz="1200" dirty="0">
                <a:latin typeface="Calibri"/>
                <a:cs typeface="Calibri"/>
              </a:rPr>
              <a:t>des</a:t>
            </a:r>
            <a:r>
              <a:rPr lang="fr-FR" sz="1200" spc="-10" dirty="0">
                <a:latin typeface="Calibri"/>
                <a:cs typeface="Calibri"/>
              </a:rPr>
              <a:t> </a:t>
            </a:r>
            <a:r>
              <a:rPr lang="fr-FR" sz="1200" dirty="0">
                <a:latin typeface="Calibri"/>
                <a:cs typeface="Calibri"/>
              </a:rPr>
              <a:t>sujets</a:t>
            </a:r>
            <a:r>
              <a:rPr lang="fr-FR" sz="1200" spc="-15" dirty="0">
                <a:latin typeface="Calibri"/>
                <a:cs typeface="Calibri"/>
              </a:rPr>
              <a:t> </a:t>
            </a:r>
            <a:r>
              <a:rPr lang="fr-FR" sz="1200" dirty="0">
                <a:latin typeface="Calibri"/>
                <a:cs typeface="Calibri"/>
              </a:rPr>
              <a:t>ou</a:t>
            </a:r>
            <a:r>
              <a:rPr lang="fr-FR" sz="1200" spc="-10" dirty="0">
                <a:latin typeface="Calibri"/>
                <a:cs typeface="Calibri"/>
              </a:rPr>
              <a:t> projets</a:t>
            </a:r>
            <a:r>
              <a:rPr lang="fr-FR" sz="1200" spc="-20" dirty="0">
                <a:latin typeface="Calibri"/>
                <a:cs typeface="Calibri"/>
              </a:rPr>
              <a:t> </a:t>
            </a:r>
            <a:r>
              <a:rPr lang="fr-FR" sz="1200" spc="-10" dirty="0">
                <a:latin typeface="Calibri"/>
                <a:cs typeface="Calibri"/>
              </a:rPr>
              <a:t>majeurs</a:t>
            </a:r>
            <a:endParaRPr lang="fr-FR" sz="1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AutoNum type="arabicParenBoth" startAt="3"/>
              <a:tabLst>
                <a:tab pos="240665" algn="l"/>
              </a:tabLst>
            </a:pPr>
            <a:r>
              <a:rPr lang="fr-FR" sz="1200" dirty="0">
                <a:latin typeface="Calibri"/>
                <a:cs typeface="Calibri"/>
              </a:rPr>
              <a:t>Avec</a:t>
            </a:r>
            <a:r>
              <a:rPr lang="fr-FR" sz="1200" spc="15" dirty="0">
                <a:latin typeface="Calibri"/>
                <a:cs typeface="Calibri"/>
              </a:rPr>
              <a:t> </a:t>
            </a:r>
            <a:r>
              <a:rPr lang="fr-FR" sz="1200" spc="-10" dirty="0">
                <a:latin typeface="Calibri"/>
                <a:cs typeface="Calibri"/>
              </a:rPr>
              <a:t>directeurs</a:t>
            </a:r>
            <a:r>
              <a:rPr lang="fr-FR" sz="1200" spc="-30" dirty="0">
                <a:latin typeface="Calibri"/>
                <a:cs typeface="Calibri"/>
              </a:rPr>
              <a:t> </a:t>
            </a:r>
            <a:r>
              <a:rPr lang="fr-FR" sz="1200" dirty="0">
                <a:latin typeface="Calibri"/>
                <a:cs typeface="Calibri"/>
              </a:rPr>
              <a:t>/</a:t>
            </a:r>
            <a:r>
              <a:rPr lang="fr-FR" sz="1200" spc="10" dirty="0">
                <a:latin typeface="Calibri"/>
                <a:cs typeface="Calibri"/>
              </a:rPr>
              <a:t> </a:t>
            </a:r>
            <a:r>
              <a:rPr lang="fr-FR" sz="1200" spc="-10" dirty="0">
                <a:latin typeface="Calibri"/>
                <a:cs typeface="Calibri"/>
              </a:rPr>
              <a:t>directrices</a:t>
            </a:r>
            <a:r>
              <a:rPr lang="fr-FR" sz="1200" spc="-20" dirty="0">
                <a:latin typeface="Calibri"/>
                <a:cs typeface="Calibri"/>
              </a:rPr>
              <a:t> </a:t>
            </a:r>
            <a:r>
              <a:rPr lang="fr-FR" sz="1200" spc="-10" dirty="0">
                <a:latin typeface="Calibri"/>
                <a:cs typeface="Calibri"/>
              </a:rPr>
              <a:t>d’établissement,</a:t>
            </a:r>
            <a:r>
              <a:rPr lang="fr-FR" sz="1200" spc="-30" dirty="0">
                <a:latin typeface="Calibri"/>
                <a:cs typeface="Calibri"/>
              </a:rPr>
              <a:t> </a:t>
            </a:r>
            <a:r>
              <a:rPr lang="fr-FR" sz="1200" spc="-10" dirty="0">
                <a:latin typeface="Calibri"/>
                <a:cs typeface="Calibri"/>
              </a:rPr>
              <a:t>administrateurs</a:t>
            </a:r>
            <a:r>
              <a:rPr lang="fr-FR" sz="1200" spc="-30" dirty="0">
                <a:latin typeface="Calibri"/>
                <a:cs typeface="Calibri"/>
              </a:rPr>
              <a:t> </a:t>
            </a:r>
            <a:r>
              <a:rPr lang="fr-FR" sz="1200" spc="-10" dirty="0">
                <a:latin typeface="Calibri"/>
                <a:cs typeface="Calibri"/>
              </a:rPr>
              <a:t>concernés,…</a:t>
            </a:r>
            <a:endParaRPr lang="fr-FR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50825" algn="l"/>
              </a:tabLst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137522" y="2162429"/>
            <a:ext cx="31115" cy="4213225"/>
          </a:xfrm>
          <a:custGeom>
            <a:avLst/>
            <a:gdLst/>
            <a:ahLst/>
            <a:cxnLst/>
            <a:rect l="l" t="t" r="r" b="b"/>
            <a:pathLst>
              <a:path w="31115" h="4213225">
                <a:moveTo>
                  <a:pt x="0" y="0"/>
                </a:moveTo>
                <a:lnTo>
                  <a:pt x="30606" y="4212666"/>
                </a:lnTo>
              </a:path>
            </a:pathLst>
          </a:custGeom>
          <a:ln w="57150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26880" y="4457953"/>
            <a:ext cx="2561462" cy="873125"/>
          </a:xfrm>
          <a:custGeom>
            <a:avLst/>
            <a:gdLst/>
            <a:ahLst/>
            <a:cxnLst/>
            <a:rect l="l" t="t" r="r" b="b"/>
            <a:pathLst>
              <a:path w="2722879" h="873125">
                <a:moveTo>
                  <a:pt x="0" y="145542"/>
                </a:moveTo>
                <a:lnTo>
                  <a:pt x="7418" y="99535"/>
                </a:lnTo>
                <a:lnTo>
                  <a:pt x="28078" y="59582"/>
                </a:lnTo>
                <a:lnTo>
                  <a:pt x="59582" y="28078"/>
                </a:lnTo>
                <a:lnTo>
                  <a:pt x="99535" y="7418"/>
                </a:lnTo>
                <a:lnTo>
                  <a:pt x="145542" y="0"/>
                </a:lnTo>
                <a:lnTo>
                  <a:pt x="2577338" y="0"/>
                </a:lnTo>
                <a:lnTo>
                  <a:pt x="2623344" y="7418"/>
                </a:lnTo>
                <a:lnTo>
                  <a:pt x="2663297" y="28078"/>
                </a:lnTo>
                <a:lnTo>
                  <a:pt x="2694801" y="59582"/>
                </a:lnTo>
                <a:lnTo>
                  <a:pt x="2715461" y="99535"/>
                </a:lnTo>
                <a:lnTo>
                  <a:pt x="2722879" y="145542"/>
                </a:lnTo>
                <a:lnTo>
                  <a:pt x="2722879" y="727456"/>
                </a:lnTo>
                <a:lnTo>
                  <a:pt x="2715461" y="773462"/>
                </a:lnTo>
                <a:lnTo>
                  <a:pt x="2694801" y="813415"/>
                </a:lnTo>
                <a:lnTo>
                  <a:pt x="2663297" y="844919"/>
                </a:lnTo>
                <a:lnTo>
                  <a:pt x="2623344" y="865579"/>
                </a:lnTo>
                <a:lnTo>
                  <a:pt x="2577338" y="872998"/>
                </a:lnTo>
                <a:lnTo>
                  <a:pt x="145542" y="872998"/>
                </a:lnTo>
                <a:lnTo>
                  <a:pt x="99535" y="865579"/>
                </a:lnTo>
                <a:lnTo>
                  <a:pt x="59582" y="844919"/>
                </a:lnTo>
                <a:lnTo>
                  <a:pt x="28078" y="813415"/>
                </a:lnTo>
                <a:lnTo>
                  <a:pt x="7418" y="773462"/>
                </a:lnTo>
                <a:lnTo>
                  <a:pt x="0" y="727456"/>
                </a:lnTo>
                <a:lnTo>
                  <a:pt x="0" y="145542"/>
                </a:lnTo>
                <a:close/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763759" y="4561459"/>
            <a:ext cx="185038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780" marR="5080" indent="-51371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Un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réseau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et </a:t>
            </a:r>
            <a:r>
              <a:rPr sz="2000" spc="-10" dirty="0">
                <a:latin typeface="Calibri"/>
                <a:cs typeface="Calibri"/>
              </a:rPr>
              <a:t>efficace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Légende : encadrée à une bordure 20">
            <a:extLst>
              <a:ext uri="{FF2B5EF4-FFF2-40B4-BE49-F238E27FC236}">
                <a16:creationId xmlns:a16="http://schemas.microsoft.com/office/drawing/2014/main" id="{41AB0C10-722D-3AE4-ACE4-6C1BA445CBFD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1303020" cy="6858252"/>
          </a:xfrm>
          <a:custGeom>
            <a:avLst/>
            <a:gdLst/>
            <a:ahLst/>
            <a:cxnLst/>
            <a:rect l="l" t="t" r="r" b="b"/>
            <a:pathLst>
              <a:path w="1303020" h="6842759">
                <a:moveTo>
                  <a:pt x="1302639" y="0"/>
                </a:moveTo>
                <a:lnTo>
                  <a:pt x="0" y="0"/>
                </a:lnTo>
                <a:lnTo>
                  <a:pt x="0" y="6842506"/>
                </a:lnTo>
                <a:lnTo>
                  <a:pt x="1302639" y="6842506"/>
                </a:lnTo>
                <a:lnTo>
                  <a:pt x="1302639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150" y="754760"/>
            <a:ext cx="557910" cy="571205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lang="fr-FR" sz="4000" spc="-10" dirty="0">
                <a:solidFill>
                  <a:schemeClr val="tx1"/>
                </a:solidFill>
                <a:latin typeface="Calibri"/>
                <a:cs typeface="Calibri"/>
              </a:rPr>
              <a:t>Projet </a:t>
            </a:r>
            <a:r>
              <a:rPr lang="fr-FR" sz="5400" dirty="0">
                <a:solidFill>
                  <a:srgbClr val="FF0000"/>
                </a:solidFill>
                <a:latin typeface="Calibri"/>
                <a:cs typeface="Calibri"/>
              </a:rPr>
              <a:t>PEP </a:t>
            </a:r>
            <a:r>
              <a:rPr lang="fr-FR" sz="5400" spc="-4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fr-FR" sz="5400" spc="-745" dirty="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lang="fr-FR" sz="5400" spc="-4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lang="fr-FR" sz="5400" spc="-20" dirty="0">
                <a:solidFill>
                  <a:srgbClr val="FF0000"/>
                </a:solidFill>
                <a:latin typeface="Calibri"/>
                <a:cs typeface="Calibri"/>
              </a:rPr>
              <a:t>2030</a:t>
            </a:r>
            <a:endParaRPr lang="fr-FR"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9621" y="324738"/>
            <a:ext cx="10389235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indent="-857885">
              <a:lnSpc>
                <a:spcPct val="100000"/>
              </a:lnSpc>
              <a:spcBef>
                <a:spcPts val="95"/>
              </a:spcBef>
              <a:buAutoNum type="romanUcPeriod"/>
              <a:tabLst>
                <a:tab pos="870585" algn="l"/>
              </a:tabLst>
            </a:pP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Contexte</a:t>
            </a:r>
            <a:r>
              <a:rPr sz="4000" b="1" u="sng" spc="-6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et</a:t>
            </a:r>
            <a:r>
              <a:rPr sz="4000" b="1" u="sng" spc="-8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genèse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44536A"/>
              </a:buClr>
              <a:buFont typeface="Arial"/>
              <a:buAutoNum type="romanUcPeriod"/>
            </a:pPr>
            <a:endParaRPr sz="4000" dirty="0">
              <a:latin typeface="Arial"/>
              <a:cs typeface="Arial"/>
            </a:endParaRPr>
          </a:p>
          <a:p>
            <a:pPr marL="870585" indent="-857885">
              <a:lnSpc>
                <a:spcPct val="100000"/>
              </a:lnSpc>
              <a:buAutoNum type="romanUcPeriod"/>
              <a:tabLst>
                <a:tab pos="870585" algn="l"/>
              </a:tabLst>
            </a:pP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Notre</a:t>
            </a:r>
            <a:r>
              <a:rPr sz="4000" b="1" u="sng" spc="-5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ambition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44536A"/>
              </a:buClr>
              <a:buFont typeface="Arial"/>
              <a:buAutoNum type="romanUcPeriod"/>
            </a:pPr>
            <a:endParaRPr sz="4000" dirty="0">
              <a:latin typeface="Arial"/>
              <a:cs typeface="Arial"/>
            </a:endParaRPr>
          </a:p>
          <a:p>
            <a:pPr marL="861060" indent="-848360">
              <a:lnSpc>
                <a:spcPct val="100000"/>
              </a:lnSpc>
              <a:buAutoNum type="romanUcPeriod"/>
              <a:tabLst>
                <a:tab pos="861060" algn="l"/>
              </a:tabLst>
            </a:pP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Les</a:t>
            </a:r>
            <a:r>
              <a:rPr sz="4000" b="1" u="sng" spc="-6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leviers</a:t>
            </a:r>
            <a:r>
              <a:rPr sz="4000" b="1" u="sng" spc="-3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du</a:t>
            </a:r>
            <a:r>
              <a:rPr sz="4000" b="1" u="sng" spc="-6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projet</a:t>
            </a:r>
            <a:r>
              <a:rPr sz="4000" b="1" u="sng" spc="-4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de</a:t>
            </a:r>
            <a:r>
              <a:rPr sz="4000" b="1" u="sng" spc="-5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direction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  <a:buClr>
                <a:srgbClr val="44536A"/>
              </a:buClr>
              <a:buFont typeface="Arial"/>
              <a:buAutoNum type="romanUcPeriod"/>
            </a:pPr>
            <a:endParaRPr sz="4000" dirty="0">
              <a:latin typeface="Arial"/>
              <a:cs typeface="Arial"/>
            </a:endParaRPr>
          </a:p>
          <a:p>
            <a:pPr marL="870585" marR="5080" indent="-858519">
              <a:lnSpc>
                <a:spcPct val="100000"/>
              </a:lnSpc>
              <a:buAutoNum type="romanUcPeriod"/>
              <a:tabLst>
                <a:tab pos="870585" algn="l"/>
              </a:tabLst>
            </a:pP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Les</a:t>
            </a:r>
            <a:r>
              <a:rPr sz="4000" b="1" u="sng" spc="-6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incontournables</a:t>
            </a:r>
            <a:r>
              <a:rPr sz="4000" b="1" u="sng" spc="-4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pour</a:t>
            </a:r>
            <a:r>
              <a:rPr sz="4000" b="1" u="sng" spc="-6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spc="-2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une</a:t>
            </a:r>
            <a:r>
              <a:rPr sz="4000" b="1" spc="-2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évolution</a:t>
            </a:r>
            <a:r>
              <a:rPr sz="4000" b="1" u="sng" spc="-10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réussie</a:t>
            </a:r>
            <a:r>
              <a:rPr sz="4000" b="1" u="sng" spc="-8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du</a:t>
            </a:r>
            <a:r>
              <a:rPr sz="4000" b="1" u="sng" spc="-9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projet</a:t>
            </a:r>
            <a:r>
              <a:rPr sz="4000" b="1" u="sng" spc="-9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de</a:t>
            </a:r>
            <a:r>
              <a:rPr sz="4000" b="1" u="sng" spc="-10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 </a:t>
            </a:r>
            <a:r>
              <a:rPr sz="4000" b="1" u="sng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direction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9980" y="5387752"/>
            <a:ext cx="1528876" cy="1343069"/>
          </a:xfrm>
          <a:prstGeom prst="rect">
            <a:avLst/>
          </a:prstGeom>
        </p:spPr>
      </p:pic>
      <p:sp>
        <p:nvSpPr>
          <p:cNvPr id="13" name="Légende : encadrée à une bordure 12">
            <a:extLst>
              <a:ext uri="{FF2B5EF4-FFF2-40B4-BE49-F238E27FC236}">
                <a16:creationId xmlns:a16="http://schemas.microsoft.com/office/drawing/2014/main" id="{9F68DBC8-FA19-AE67-C526-8D7B5F99E27B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3142" y="4438649"/>
            <a:ext cx="6085715" cy="23257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3200" y="5490765"/>
            <a:ext cx="1209417" cy="10624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53310" y="155575"/>
            <a:ext cx="8745220" cy="14611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14755" marR="5080" indent="-1202690">
              <a:lnSpc>
                <a:spcPts val="5540"/>
              </a:lnSpc>
              <a:spcBef>
                <a:spcPts val="425"/>
              </a:spcBef>
            </a:pP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Amélioration</a:t>
            </a:r>
            <a:r>
              <a:rPr sz="4800" u="sng" spc="-5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de</a:t>
            </a:r>
            <a:r>
              <a:rPr sz="4800" u="sng" spc="-2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la</a:t>
            </a:r>
            <a:r>
              <a:rPr sz="4800" u="sng" spc="-4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Qualité</a:t>
            </a:r>
            <a:r>
              <a:rPr sz="4800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de</a:t>
            </a:r>
            <a:r>
              <a:rPr sz="4800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Vie</a:t>
            </a:r>
            <a:r>
              <a:rPr sz="4800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et</a:t>
            </a:r>
            <a:r>
              <a:rPr sz="4800" spc="-2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des</a:t>
            </a:r>
            <a:r>
              <a:rPr sz="4800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Conditions</a:t>
            </a:r>
            <a:r>
              <a:rPr sz="4800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de</a:t>
            </a:r>
            <a:r>
              <a:rPr sz="4800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Travail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817" y="211963"/>
            <a:ext cx="742315" cy="685800"/>
          </a:xfrm>
          <a:custGeom>
            <a:avLst/>
            <a:gdLst/>
            <a:ahLst/>
            <a:cxnLst/>
            <a:rect l="l" t="t" r="r" b="b"/>
            <a:pathLst>
              <a:path w="742315" h="685800">
                <a:moveTo>
                  <a:pt x="0" y="342645"/>
                </a:moveTo>
                <a:lnTo>
                  <a:pt x="3386" y="296152"/>
                </a:lnTo>
                <a:lnTo>
                  <a:pt x="13249" y="251559"/>
                </a:lnTo>
                <a:lnTo>
                  <a:pt x="29148" y="209276"/>
                </a:lnTo>
                <a:lnTo>
                  <a:pt x="50641" y="169709"/>
                </a:lnTo>
                <a:lnTo>
                  <a:pt x="77286" y="133268"/>
                </a:lnTo>
                <a:lnTo>
                  <a:pt x="108640" y="100361"/>
                </a:lnTo>
                <a:lnTo>
                  <a:pt x="144263" y="71397"/>
                </a:lnTo>
                <a:lnTo>
                  <a:pt x="183711" y="46783"/>
                </a:lnTo>
                <a:lnTo>
                  <a:pt x="226544" y="26927"/>
                </a:lnTo>
                <a:lnTo>
                  <a:pt x="272319" y="12240"/>
                </a:lnTo>
                <a:lnTo>
                  <a:pt x="320594" y="3128"/>
                </a:lnTo>
                <a:lnTo>
                  <a:pt x="370928" y="0"/>
                </a:lnTo>
                <a:lnTo>
                  <a:pt x="421263" y="3128"/>
                </a:lnTo>
                <a:lnTo>
                  <a:pt x="469539" y="12240"/>
                </a:lnTo>
                <a:lnTo>
                  <a:pt x="515315" y="26927"/>
                </a:lnTo>
                <a:lnTo>
                  <a:pt x="558149" y="46783"/>
                </a:lnTo>
                <a:lnTo>
                  <a:pt x="597599" y="71397"/>
                </a:lnTo>
                <a:lnTo>
                  <a:pt x="633223" y="100361"/>
                </a:lnTo>
                <a:lnTo>
                  <a:pt x="664579" y="133268"/>
                </a:lnTo>
                <a:lnTo>
                  <a:pt x="691225" y="169709"/>
                </a:lnTo>
                <a:lnTo>
                  <a:pt x="712719" y="209276"/>
                </a:lnTo>
                <a:lnTo>
                  <a:pt x="728619" y="251559"/>
                </a:lnTo>
                <a:lnTo>
                  <a:pt x="738484" y="296152"/>
                </a:lnTo>
                <a:lnTo>
                  <a:pt x="741870" y="342645"/>
                </a:lnTo>
                <a:lnTo>
                  <a:pt x="738484" y="389139"/>
                </a:lnTo>
                <a:lnTo>
                  <a:pt x="728619" y="433732"/>
                </a:lnTo>
                <a:lnTo>
                  <a:pt x="712719" y="476015"/>
                </a:lnTo>
                <a:lnTo>
                  <a:pt x="691225" y="515582"/>
                </a:lnTo>
                <a:lnTo>
                  <a:pt x="664579" y="552023"/>
                </a:lnTo>
                <a:lnTo>
                  <a:pt x="633223" y="584930"/>
                </a:lnTo>
                <a:lnTo>
                  <a:pt x="597599" y="613894"/>
                </a:lnTo>
                <a:lnTo>
                  <a:pt x="558149" y="638508"/>
                </a:lnTo>
                <a:lnTo>
                  <a:pt x="515315" y="658364"/>
                </a:lnTo>
                <a:lnTo>
                  <a:pt x="469539" y="673051"/>
                </a:lnTo>
                <a:lnTo>
                  <a:pt x="421263" y="682163"/>
                </a:lnTo>
                <a:lnTo>
                  <a:pt x="370928" y="685291"/>
                </a:lnTo>
                <a:lnTo>
                  <a:pt x="320594" y="682163"/>
                </a:lnTo>
                <a:lnTo>
                  <a:pt x="272319" y="673051"/>
                </a:lnTo>
                <a:lnTo>
                  <a:pt x="226544" y="658364"/>
                </a:lnTo>
                <a:lnTo>
                  <a:pt x="183711" y="638508"/>
                </a:lnTo>
                <a:lnTo>
                  <a:pt x="144263" y="613894"/>
                </a:lnTo>
                <a:lnTo>
                  <a:pt x="108640" y="584930"/>
                </a:lnTo>
                <a:lnTo>
                  <a:pt x="77286" y="552023"/>
                </a:lnTo>
                <a:lnTo>
                  <a:pt x="50641" y="515582"/>
                </a:lnTo>
                <a:lnTo>
                  <a:pt x="29148" y="476015"/>
                </a:lnTo>
                <a:lnTo>
                  <a:pt x="13249" y="433732"/>
                </a:lnTo>
                <a:lnTo>
                  <a:pt x="3386" y="389139"/>
                </a:lnTo>
                <a:lnTo>
                  <a:pt x="0" y="342645"/>
                </a:lnTo>
                <a:close/>
              </a:path>
            </a:pathLst>
          </a:custGeom>
          <a:ln w="571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4</a:t>
            </a:r>
          </a:p>
        </p:txBody>
      </p:sp>
      <p:sp>
        <p:nvSpPr>
          <p:cNvPr id="7" name="object 7"/>
          <p:cNvSpPr/>
          <p:nvPr/>
        </p:nvSpPr>
        <p:spPr>
          <a:xfrm>
            <a:off x="254800" y="1822704"/>
            <a:ext cx="2823210" cy="2588260"/>
          </a:xfrm>
          <a:custGeom>
            <a:avLst/>
            <a:gdLst/>
            <a:ahLst/>
            <a:cxnLst/>
            <a:rect l="l" t="t" r="r" b="b"/>
            <a:pathLst>
              <a:path w="2823210" h="2588260">
                <a:moveTo>
                  <a:pt x="0" y="431292"/>
                </a:moveTo>
                <a:lnTo>
                  <a:pt x="2530" y="384310"/>
                </a:lnTo>
                <a:lnTo>
                  <a:pt x="9948" y="338791"/>
                </a:lnTo>
                <a:lnTo>
                  <a:pt x="21988" y="294997"/>
                </a:lnTo>
                <a:lnTo>
                  <a:pt x="38389" y="253193"/>
                </a:lnTo>
                <a:lnTo>
                  <a:pt x="58886" y="213642"/>
                </a:lnTo>
                <a:lnTo>
                  <a:pt x="83218" y="176607"/>
                </a:lnTo>
                <a:lnTo>
                  <a:pt x="111120" y="142351"/>
                </a:lnTo>
                <a:lnTo>
                  <a:pt x="142330" y="111140"/>
                </a:lnTo>
                <a:lnTo>
                  <a:pt x="176585" y="83234"/>
                </a:lnTo>
                <a:lnTo>
                  <a:pt x="213621" y="58899"/>
                </a:lnTo>
                <a:lnTo>
                  <a:pt x="253176" y="38398"/>
                </a:lnTo>
                <a:lnTo>
                  <a:pt x="294986" y="21994"/>
                </a:lnTo>
                <a:lnTo>
                  <a:pt x="338788" y="9950"/>
                </a:lnTo>
                <a:lnTo>
                  <a:pt x="384319" y="2531"/>
                </a:lnTo>
                <a:lnTo>
                  <a:pt x="431317" y="0"/>
                </a:lnTo>
                <a:lnTo>
                  <a:pt x="2391498" y="0"/>
                </a:lnTo>
                <a:lnTo>
                  <a:pt x="2438502" y="2531"/>
                </a:lnTo>
                <a:lnTo>
                  <a:pt x="2484037" y="9950"/>
                </a:lnTo>
                <a:lnTo>
                  <a:pt x="2527842" y="21994"/>
                </a:lnTo>
                <a:lnTo>
                  <a:pt x="2569652" y="38398"/>
                </a:lnTo>
                <a:lnTo>
                  <a:pt x="2609205" y="58899"/>
                </a:lnTo>
                <a:lnTo>
                  <a:pt x="2646238" y="83234"/>
                </a:lnTo>
                <a:lnTo>
                  <a:pt x="2680489" y="111140"/>
                </a:lnTo>
                <a:lnTo>
                  <a:pt x="2711695" y="142351"/>
                </a:lnTo>
                <a:lnTo>
                  <a:pt x="2739592" y="176607"/>
                </a:lnTo>
                <a:lnTo>
                  <a:pt x="2763919" y="213642"/>
                </a:lnTo>
                <a:lnTo>
                  <a:pt x="2784412" y="253193"/>
                </a:lnTo>
                <a:lnTo>
                  <a:pt x="2800808" y="294997"/>
                </a:lnTo>
                <a:lnTo>
                  <a:pt x="2812845" y="338791"/>
                </a:lnTo>
                <a:lnTo>
                  <a:pt x="2820260" y="384310"/>
                </a:lnTo>
                <a:lnTo>
                  <a:pt x="2822790" y="431292"/>
                </a:lnTo>
                <a:lnTo>
                  <a:pt x="2822790" y="2156587"/>
                </a:lnTo>
                <a:lnTo>
                  <a:pt x="2820260" y="2203568"/>
                </a:lnTo>
                <a:lnTo>
                  <a:pt x="2812845" y="2249087"/>
                </a:lnTo>
                <a:lnTo>
                  <a:pt x="2800808" y="2292881"/>
                </a:lnTo>
                <a:lnTo>
                  <a:pt x="2784412" y="2334685"/>
                </a:lnTo>
                <a:lnTo>
                  <a:pt x="2763919" y="2374236"/>
                </a:lnTo>
                <a:lnTo>
                  <a:pt x="2739592" y="2411271"/>
                </a:lnTo>
                <a:lnTo>
                  <a:pt x="2711695" y="2445527"/>
                </a:lnTo>
                <a:lnTo>
                  <a:pt x="2680489" y="2476738"/>
                </a:lnTo>
                <a:lnTo>
                  <a:pt x="2646238" y="2504644"/>
                </a:lnTo>
                <a:lnTo>
                  <a:pt x="2609205" y="2528979"/>
                </a:lnTo>
                <a:lnTo>
                  <a:pt x="2569652" y="2549480"/>
                </a:lnTo>
                <a:lnTo>
                  <a:pt x="2527842" y="2565884"/>
                </a:lnTo>
                <a:lnTo>
                  <a:pt x="2484037" y="2577928"/>
                </a:lnTo>
                <a:lnTo>
                  <a:pt x="2438502" y="2585347"/>
                </a:lnTo>
                <a:lnTo>
                  <a:pt x="2391498" y="2587879"/>
                </a:lnTo>
                <a:lnTo>
                  <a:pt x="431317" y="2587879"/>
                </a:lnTo>
                <a:lnTo>
                  <a:pt x="384319" y="2585347"/>
                </a:lnTo>
                <a:lnTo>
                  <a:pt x="338788" y="2577928"/>
                </a:lnTo>
                <a:lnTo>
                  <a:pt x="294986" y="2565884"/>
                </a:lnTo>
                <a:lnTo>
                  <a:pt x="253176" y="2549480"/>
                </a:lnTo>
                <a:lnTo>
                  <a:pt x="213621" y="2528979"/>
                </a:lnTo>
                <a:lnTo>
                  <a:pt x="176585" y="2504644"/>
                </a:lnTo>
                <a:lnTo>
                  <a:pt x="142330" y="2476738"/>
                </a:lnTo>
                <a:lnTo>
                  <a:pt x="111120" y="2445527"/>
                </a:lnTo>
                <a:lnTo>
                  <a:pt x="83218" y="2411271"/>
                </a:lnTo>
                <a:lnTo>
                  <a:pt x="58886" y="2374236"/>
                </a:lnTo>
                <a:lnTo>
                  <a:pt x="38389" y="2334685"/>
                </a:lnTo>
                <a:lnTo>
                  <a:pt x="21988" y="2292881"/>
                </a:lnTo>
                <a:lnTo>
                  <a:pt x="9948" y="2249087"/>
                </a:lnTo>
                <a:lnTo>
                  <a:pt x="2530" y="2203568"/>
                </a:lnTo>
                <a:lnTo>
                  <a:pt x="0" y="2156587"/>
                </a:lnTo>
                <a:lnTo>
                  <a:pt x="0" y="431292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8314" y="2441270"/>
            <a:ext cx="17570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660" marR="10795" indent="-3098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Respect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accords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latin typeface="Calibri"/>
                <a:cs typeface="Calibri"/>
              </a:rPr>
              <a:t>d’entreprise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28460" y="1850389"/>
            <a:ext cx="2823210" cy="2588260"/>
          </a:xfrm>
          <a:custGeom>
            <a:avLst/>
            <a:gdLst/>
            <a:ahLst/>
            <a:cxnLst/>
            <a:rect l="l" t="t" r="r" b="b"/>
            <a:pathLst>
              <a:path w="2823209" h="2588260">
                <a:moveTo>
                  <a:pt x="0" y="431292"/>
                </a:moveTo>
                <a:lnTo>
                  <a:pt x="2530" y="384288"/>
                </a:lnTo>
                <a:lnTo>
                  <a:pt x="9945" y="338752"/>
                </a:lnTo>
                <a:lnTo>
                  <a:pt x="21982" y="294948"/>
                </a:lnTo>
                <a:lnTo>
                  <a:pt x="38378" y="253138"/>
                </a:lnTo>
                <a:lnTo>
                  <a:pt x="58871" y="213585"/>
                </a:lnTo>
                <a:lnTo>
                  <a:pt x="83198" y="176552"/>
                </a:lnTo>
                <a:lnTo>
                  <a:pt x="111095" y="142301"/>
                </a:lnTo>
                <a:lnTo>
                  <a:pt x="142301" y="111095"/>
                </a:lnTo>
                <a:lnTo>
                  <a:pt x="176552" y="83198"/>
                </a:lnTo>
                <a:lnTo>
                  <a:pt x="213585" y="58871"/>
                </a:lnTo>
                <a:lnTo>
                  <a:pt x="253138" y="38378"/>
                </a:lnTo>
                <a:lnTo>
                  <a:pt x="294948" y="21982"/>
                </a:lnTo>
                <a:lnTo>
                  <a:pt x="338752" y="9945"/>
                </a:lnTo>
                <a:lnTo>
                  <a:pt x="384288" y="2530"/>
                </a:lnTo>
                <a:lnTo>
                  <a:pt x="431291" y="0"/>
                </a:lnTo>
                <a:lnTo>
                  <a:pt x="2391410" y="0"/>
                </a:lnTo>
                <a:lnTo>
                  <a:pt x="2438415" y="2530"/>
                </a:lnTo>
                <a:lnTo>
                  <a:pt x="2483955" y="9945"/>
                </a:lnTo>
                <a:lnTo>
                  <a:pt x="2527766" y="21982"/>
                </a:lnTo>
                <a:lnTo>
                  <a:pt x="2569585" y="38378"/>
                </a:lnTo>
                <a:lnTo>
                  <a:pt x="2609149" y="58871"/>
                </a:lnTo>
                <a:lnTo>
                  <a:pt x="2646194" y="83198"/>
                </a:lnTo>
                <a:lnTo>
                  <a:pt x="2680457" y="111095"/>
                </a:lnTo>
                <a:lnTo>
                  <a:pt x="2711676" y="142301"/>
                </a:lnTo>
                <a:lnTo>
                  <a:pt x="2739586" y="176552"/>
                </a:lnTo>
                <a:lnTo>
                  <a:pt x="2763924" y="213585"/>
                </a:lnTo>
                <a:lnTo>
                  <a:pt x="2784428" y="253138"/>
                </a:lnTo>
                <a:lnTo>
                  <a:pt x="2800833" y="294948"/>
                </a:lnTo>
                <a:lnTo>
                  <a:pt x="2812877" y="338752"/>
                </a:lnTo>
                <a:lnTo>
                  <a:pt x="2820297" y="384288"/>
                </a:lnTo>
                <a:lnTo>
                  <a:pt x="2822829" y="431292"/>
                </a:lnTo>
                <a:lnTo>
                  <a:pt x="2822829" y="2156460"/>
                </a:lnTo>
                <a:lnTo>
                  <a:pt x="2820297" y="2203465"/>
                </a:lnTo>
                <a:lnTo>
                  <a:pt x="2812877" y="2249005"/>
                </a:lnTo>
                <a:lnTo>
                  <a:pt x="2800833" y="2292816"/>
                </a:lnTo>
                <a:lnTo>
                  <a:pt x="2784428" y="2334635"/>
                </a:lnTo>
                <a:lnTo>
                  <a:pt x="2763924" y="2374199"/>
                </a:lnTo>
                <a:lnTo>
                  <a:pt x="2739586" y="2411244"/>
                </a:lnTo>
                <a:lnTo>
                  <a:pt x="2711676" y="2445507"/>
                </a:lnTo>
                <a:lnTo>
                  <a:pt x="2680457" y="2476726"/>
                </a:lnTo>
                <a:lnTo>
                  <a:pt x="2646194" y="2504636"/>
                </a:lnTo>
                <a:lnTo>
                  <a:pt x="2609149" y="2528974"/>
                </a:lnTo>
                <a:lnTo>
                  <a:pt x="2569585" y="2549478"/>
                </a:lnTo>
                <a:lnTo>
                  <a:pt x="2527766" y="2565883"/>
                </a:lnTo>
                <a:lnTo>
                  <a:pt x="2483955" y="2577927"/>
                </a:lnTo>
                <a:lnTo>
                  <a:pt x="2438415" y="2585347"/>
                </a:lnTo>
                <a:lnTo>
                  <a:pt x="2391410" y="2587879"/>
                </a:lnTo>
                <a:lnTo>
                  <a:pt x="431291" y="2587879"/>
                </a:lnTo>
                <a:lnTo>
                  <a:pt x="384288" y="2585347"/>
                </a:lnTo>
                <a:lnTo>
                  <a:pt x="338752" y="2577927"/>
                </a:lnTo>
                <a:lnTo>
                  <a:pt x="294948" y="2565883"/>
                </a:lnTo>
                <a:lnTo>
                  <a:pt x="253138" y="2549478"/>
                </a:lnTo>
                <a:lnTo>
                  <a:pt x="213585" y="2528974"/>
                </a:lnTo>
                <a:lnTo>
                  <a:pt x="176552" y="2504636"/>
                </a:lnTo>
                <a:lnTo>
                  <a:pt x="142301" y="2476726"/>
                </a:lnTo>
                <a:lnTo>
                  <a:pt x="111095" y="2445507"/>
                </a:lnTo>
                <a:lnTo>
                  <a:pt x="83198" y="2411244"/>
                </a:lnTo>
                <a:lnTo>
                  <a:pt x="58871" y="2374199"/>
                </a:lnTo>
                <a:lnTo>
                  <a:pt x="38378" y="2334635"/>
                </a:lnTo>
                <a:lnTo>
                  <a:pt x="21982" y="2292816"/>
                </a:lnTo>
                <a:lnTo>
                  <a:pt x="9945" y="2249005"/>
                </a:lnTo>
                <a:lnTo>
                  <a:pt x="2530" y="2203465"/>
                </a:lnTo>
                <a:lnTo>
                  <a:pt x="0" y="2156460"/>
                </a:lnTo>
                <a:lnTo>
                  <a:pt x="0" y="431292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83858" y="2042541"/>
            <a:ext cx="231457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Qualité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du </a:t>
            </a:r>
            <a:r>
              <a:rPr sz="2800" dirty="0">
                <a:latin typeface="Calibri"/>
                <a:cs typeface="Calibri"/>
              </a:rPr>
              <a:t>dialogue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social </a:t>
            </a:r>
            <a:r>
              <a:rPr sz="2800" dirty="0">
                <a:latin typeface="Calibri"/>
                <a:cs typeface="Calibri"/>
              </a:rPr>
              <a:t>(DS,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CSE,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CSSCT,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représentants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proximité,…)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42170" y="1847723"/>
            <a:ext cx="2672976" cy="2588260"/>
          </a:xfrm>
          <a:custGeom>
            <a:avLst/>
            <a:gdLst/>
            <a:ahLst/>
            <a:cxnLst/>
            <a:rect l="l" t="t" r="r" b="b"/>
            <a:pathLst>
              <a:path w="2823209" h="2588260">
                <a:moveTo>
                  <a:pt x="0" y="431291"/>
                </a:moveTo>
                <a:lnTo>
                  <a:pt x="2531" y="384288"/>
                </a:lnTo>
                <a:lnTo>
                  <a:pt x="9950" y="338752"/>
                </a:lnTo>
                <a:lnTo>
                  <a:pt x="21994" y="294948"/>
                </a:lnTo>
                <a:lnTo>
                  <a:pt x="38398" y="253138"/>
                </a:lnTo>
                <a:lnTo>
                  <a:pt x="58899" y="213585"/>
                </a:lnTo>
                <a:lnTo>
                  <a:pt x="83234" y="176552"/>
                </a:lnTo>
                <a:lnTo>
                  <a:pt x="111140" y="142301"/>
                </a:lnTo>
                <a:lnTo>
                  <a:pt x="142351" y="111095"/>
                </a:lnTo>
                <a:lnTo>
                  <a:pt x="176607" y="83198"/>
                </a:lnTo>
                <a:lnTo>
                  <a:pt x="213642" y="58871"/>
                </a:lnTo>
                <a:lnTo>
                  <a:pt x="253193" y="38378"/>
                </a:lnTo>
                <a:lnTo>
                  <a:pt x="294997" y="21982"/>
                </a:lnTo>
                <a:lnTo>
                  <a:pt x="338791" y="9945"/>
                </a:lnTo>
                <a:lnTo>
                  <a:pt x="384310" y="2530"/>
                </a:lnTo>
                <a:lnTo>
                  <a:pt x="431292" y="0"/>
                </a:lnTo>
                <a:lnTo>
                  <a:pt x="2391536" y="0"/>
                </a:lnTo>
                <a:lnTo>
                  <a:pt x="2438540" y="2530"/>
                </a:lnTo>
                <a:lnTo>
                  <a:pt x="2484076" y="9945"/>
                </a:lnTo>
                <a:lnTo>
                  <a:pt x="2527880" y="21982"/>
                </a:lnTo>
                <a:lnTo>
                  <a:pt x="2569690" y="38378"/>
                </a:lnTo>
                <a:lnTo>
                  <a:pt x="2609243" y="58871"/>
                </a:lnTo>
                <a:lnTo>
                  <a:pt x="2646276" y="83198"/>
                </a:lnTo>
                <a:lnTo>
                  <a:pt x="2680527" y="111095"/>
                </a:lnTo>
                <a:lnTo>
                  <a:pt x="2711733" y="142301"/>
                </a:lnTo>
                <a:lnTo>
                  <a:pt x="2739630" y="176552"/>
                </a:lnTo>
                <a:lnTo>
                  <a:pt x="2763957" y="213585"/>
                </a:lnTo>
                <a:lnTo>
                  <a:pt x="2784450" y="253138"/>
                </a:lnTo>
                <a:lnTo>
                  <a:pt x="2800846" y="294948"/>
                </a:lnTo>
                <a:lnTo>
                  <a:pt x="2812883" y="338752"/>
                </a:lnTo>
                <a:lnTo>
                  <a:pt x="2820298" y="384288"/>
                </a:lnTo>
                <a:lnTo>
                  <a:pt x="2822829" y="431291"/>
                </a:lnTo>
                <a:lnTo>
                  <a:pt x="2822829" y="2156460"/>
                </a:lnTo>
                <a:lnTo>
                  <a:pt x="2820298" y="2203463"/>
                </a:lnTo>
                <a:lnTo>
                  <a:pt x="2812883" y="2248999"/>
                </a:lnTo>
                <a:lnTo>
                  <a:pt x="2800846" y="2292803"/>
                </a:lnTo>
                <a:lnTo>
                  <a:pt x="2784450" y="2334613"/>
                </a:lnTo>
                <a:lnTo>
                  <a:pt x="2763957" y="2374166"/>
                </a:lnTo>
                <a:lnTo>
                  <a:pt x="2739630" y="2411199"/>
                </a:lnTo>
                <a:lnTo>
                  <a:pt x="2711733" y="2445450"/>
                </a:lnTo>
                <a:lnTo>
                  <a:pt x="2680527" y="2476656"/>
                </a:lnTo>
                <a:lnTo>
                  <a:pt x="2646276" y="2504553"/>
                </a:lnTo>
                <a:lnTo>
                  <a:pt x="2609243" y="2528880"/>
                </a:lnTo>
                <a:lnTo>
                  <a:pt x="2569690" y="2549373"/>
                </a:lnTo>
                <a:lnTo>
                  <a:pt x="2527880" y="2565769"/>
                </a:lnTo>
                <a:lnTo>
                  <a:pt x="2484076" y="2577806"/>
                </a:lnTo>
                <a:lnTo>
                  <a:pt x="2438540" y="2585221"/>
                </a:lnTo>
                <a:lnTo>
                  <a:pt x="2391536" y="2587752"/>
                </a:lnTo>
                <a:lnTo>
                  <a:pt x="431292" y="2587752"/>
                </a:lnTo>
                <a:lnTo>
                  <a:pt x="384310" y="2585221"/>
                </a:lnTo>
                <a:lnTo>
                  <a:pt x="338791" y="2577806"/>
                </a:lnTo>
                <a:lnTo>
                  <a:pt x="294997" y="2565769"/>
                </a:lnTo>
                <a:lnTo>
                  <a:pt x="253193" y="2549373"/>
                </a:lnTo>
                <a:lnTo>
                  <a:pt x="213642" y="2528880"/>
                </a:lnTo>
                <a:lnTo>
                  <a:pt x="176607" y="2504553"/>
                </a:lnTo>
                <a:lnTo>
                  <a:pt x="142351" y="2476656"/>
                </a:lnTo>
                <a:lnTo>
                  <a:pt x="111140" y="2445450"/>
                </a:lnTo>
                <a:lnTo>
                  <a:pt x="83234" y="2411199"/>
                </a:lnTo>
                <a:lnTo>
                  <a:pt x="58899" y="2374166"/>
                </a:lnTo>
                <a:lnTo>
                  <a:pt x="38398" y="2334613"/>
                </a:lnTo>
                <a:lnTo>
                  <a:pt x="21994" y="2292803"/>
                </a:lnTo>
                <a:lnTo>
                  <a:pt x="9950" y="2248999"/>
                </a:lnTo>
                <a:lnTo>
                  <a:pt x="2531" y="2203463"/>
                </a:lnTo>
                <a:lnTo>
                  <a:pt x="0" y="2156460"/>
                </a:lnTo>
                <a:lnTo>
                  <a:pt x="0" y="431291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21393" y="1826513"/>
            <a:ext cx="206756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Questionnaire </a:t>
            </a:r>
            <a:r>
              <a:rPr sz="2800" spc="-25" dirty="0">
                <a:latin typeface="Calibri"/>
                <a:cs typeface="Calibri"/>
              </a:rPr>
              <a:t>bien-</a:t>
            </a:r>
            <a:r>
              <a:rPr sz="2800" dirty="0">
                <a:latin typeface="Calibri"/>
                <a:cs typeface="Calibri"/>
              </a:rPr>
              <a:t>être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au </a:t>
            </a:r>
            <a:r>
              <a:rPr sz="2800" spc="-10" dirty="0">
                <a:latin typeface="Calibri"/>
                <a:cs typeface="Calibri"/>
              </a:rPr>
              <a:t>travail,</a:t>
            </a:r>
            <a:endParaRPr sz="2800">
              <a:latin typeface="Calibri"/>
              <a:cs typeface="Calibri"/>
            </a:endParaRPr>
          </a:p>
          <a:p>
            <a:pPr marL="134620" marR="125095"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«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baromètre </a:t>
            </a:r>
            <a:r>
              <a:rPr sz="2800" dirty="0">
                <a:latin typeface="Calibri"/>
                <a:cs typeface="Calibri"/>
              </a:rPr>
              <a:t>social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»,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écoutes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6777" y="1847723"/>
            <a:ext cx="2823210" cy="2588260"/>
          </a:xfrm>
          <a:custGeom>
            <a:avLst/>
            <a:gdLst/>
            <a:ahLst/>
            <a:cxnLst/>
            <a:rect l="l" t="t" r="r" b="b"/>
            <a:pathLst>
              <a:path w="2823210" h="2588260">
                <a:moveTo>
                  <a:pt x="0" y="431291"/>
                </a:moveTo>
                <a:lnTo>
                  <a:pt x="2530" y="384288"/>
                </a:lnTo>
                <a:lnTo>
                  <a:pt x="9945" y="338752"/>
                </a:lnTo>
                <a:lnTo>
                  <a:pt x="21982" y="294948"/>
                </a:lnTo>
                <a:lnTo>
                  <a:pt x="38378" y="253138"/>
                </a:lnTo>
                <a:lnTo>
                  <a:pt x="58871" y="213585"/>
                </a:lnTo>
                <a:lnTo>
                  <a:pt x="83198" y="176552"/>
                </a:lnTo>
                <a:lnTo>
                  <a:pt x="111095" y="142301"/>
                </a:lnTo>
                <a:lnTo>
                  <a:pt x="142301" y="111095"/>
                </a:lnTo>
                <a:lnTo>
                  <a:pt x="176552" y="83198"/>
                </a:lnTo>
                <a:lnTo>
                  <a:pt x="213585" y="58871"/>
                </a:lnTo>
                <a:lnTo>
                  <a:pt x="253138" y="38378"/>
                </a:lnTo>
                <a:lnTo>
                  <a:pt x="294948" y="21982"/>
                </a:lnTo>
                <a:lnTo>
                  <a:pt x="338752" y="9945"/>
                </a:lnTo>
                <a:lnTo>
                  <a:pt x="384288" y="2530"/>
                </a:lnTo>
                <a:lnTo>
                  <a:pt x="431292" y="0"/>
                </a:lnTo>
                <a:lnTo>
                  <a:pt x="2391537" y="0"/>
                </a:lnTo>
                <a:lnTo>
                  <a:pt x="2438518" y="2530"/>
                </a:lnTo>
                <a:lnTo>
                  <a:pt x="2484037" y="9945"/>
                </a:lnTo>
                <a:lnTo>
                  <a:pt x="2527831" y="21982"/>
                </a:lnTo>
                <a:lnTo>
                  <a:pt x="2569635" y="38378"/>
                </a:lnTo>
                <a:lnTo>
                  <a:pt x="2609186" y="58871"/>
                </a:lnTo>
                <a:lnTo>
                  <a:pt x="2646221" y="83198"/>
                </a:lnTo>
                <a:lnTo>
                  <a:pt x="2680477" y="111095"/>
                </a:lnTo>
                <a:lnTo>
                  <a:pt x="2711688" y="142301"/>
                </a:lnTo>
                <a:lnTo>
                  <a:pt x="2739594" y="176552"/>
                </a:lnTo>
                <a:lnTo>
                  <a:pt x="2763929" y="213585"/>
                </a:lnTo>
                <a:lnTo>
                  <a:pt x="2784430" y="253138"/>
                </a:lnTo>
                <a:lnTo>
                  <a:pt x="2800834" y="294948"/>
                </a:lnTo>
                <a:lnTo>
                  <a:pt x="2812878" y="338752"/>
                </a:lnTo>
                <a:lnTo>
                  <a:pt x="2820297" y="384288"/>
                </a:lnTo>
                <a:lnTo>
                  <a:pt x="2822829" y="431291"/>
                </a:lnTo>
                <a:lnTo>
                  <a:pt x="2822829" y="2156460"/>
                </a:lnTo>
                <a:lnTo>
                  <a:pt x="2820297" y="2203463"/>
                </a:lnTo>
                <a:lnTo>
                  <a:pt x="2812878" y="2248999"/>
                </a:lnTo>
                <a:lnTo>
                  <a:pt x="2800834" y="2292803"/>
                </a:lnTo>
                <a:lnTo>
                  <a:pt x="2784430" y="2334613"/>
                </a:lnTo>
                <a:lnTo>
                  <a:pt x="2763929" y="2374166"/>
                </a:lnTo>
                <a:lnTo>
                  <a:pt x="2739594" y="2411199"/>
                </a:lnTo>
                <a:lnTo>
                  <a:pt x="2711688" y="2445450"/>
                </a:lnTo>
                <a:lnTo>
                  <a:pt x="2680477" y="2476656"/>
                </a:lnTo>
                <a:lnTo>
                  <a:pt x="2646221" y="2504553"/>
                </a:lnTo>
                <a:lnTo>
                  <a:pt x="2609186" y="2528880"/>
                </a:lnTo>
                <a:lnTo>
                  <a:pt x="2569635" y="2549373"/>
                </a:lnTo>
                <a:lnTo>
                  <a:pt x="2527831" y="2565769"/>
                </a:lnTo>
                <a:lnTo>
                  <a:pt x="2484037" y="2577806"/>
                </a:lnTo>
                <a:lnTo>
                  <a:pt x="2438518" y="2585221"/>
                </a:lnTo>
                <a:lnTo>
                  <a:pt x="2391537" y="2587752"/>
                </a:lnTo>
                <a:lnTo>
                  <a:pt x="431292" y="2587752"/>
                </a:lnTo>
                <a:lnTo>
                  <a:pt x="384288" y="2585221"/>
                </a:lnTo>
                <a:lnTo>
                  <a:pt x="338752" y="2577806"/>
                </a:lnTo>
                <a:lnTo>
                  <a:pt x="294948" y="2565769"/>
                </a:lnTo>
                <a:lnTo>
                  <a:pt x="253138" y="2549373"/>
                </a:lnTo>
                <a:lnTo>
                  <a:pt x="213585" y="2528880"/>
                </a:lnTo>
                <a:lnTo>
                  <a:pt x="176552" y="2504553"/>
                </a:lnTo>
                <a:lnTo>
                  <a:pt x="142301" y="2476656"/>
                </a:lnTo>
                <a:lnTo>
                  <a:pt x="111095" y="2445450"/>
                </a:lnTo>
                <a:lnTo>
                  <a:pt x="83198" y="2411199"/>
                </a:lnTo>
                <a:lnTo>
                  <a:pt x="58871" y="2374166"/>
                </a:lnTo>
                <a:lnTo>
                  <a:pt x="38378" y="2334613"/>
                </a:lnTo>
                <a:lnTo>
                  <a:pt x="21982" y="2292803"/>
                </a:lnTo>
                <a:lnTo>
                  <a:pt x="9945" y="2248999"/>
                </a:lnTo>
                <a:lnTo>
                  <a:pt x="2530" y="2203463"/>
                </a:lnTo>
                <a:lnTo>
                  <a:pt x="0" y="2156460"/>
                </a:lnTo>
                <a:lnTo>
                  <a:pt x="0" y="431291"/>
                </a:lnTo>
                <a:close/>
              </a:path>
            </a:pathLst>
          </a:custGeom>
          <a:ln w="2857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9038" y="1826513"/>
            <a:ext cx="222059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Suivi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respect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prévention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RPS </a:t>
            </a:r>
            <a:r>
              <a:rPr sz="2800" spc="-10" dirty="0">
                <a:latin typeface="Calibri"/>
                <a:cs typeface="Calibri"/>
              </a:rPr>
              <a:t>convenus, DUERP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harmonisés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Légende : encadrée à une bordure 15">
            <a:extLst>
              <a:ext uri="{FF2B5EF4-FFF2-40B4-BE49-F238E27FC236}">
                <a16:creationId xmlns:a16="http://schemas.microsoft.com/office/drawing/2014/main" id="{D0CB62C4-5E7F-4DFC-54DA-107C22C9BB7F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54" y="1694433"/>
            <a:ext cx="3509010" cy="33553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065" marR="5080" indent="198120" algn="ctr">
              <a:lnSpc>
                <a:spcPct val="99100"/>
              </a:lnSpc>
              <a:spcBef>
                <a:spcPts val="150"/>
              </a:spcBef>
            </a:pPr>
            <a:r>
              <a:rPr dirty="0">
                <a:solidFill>
                  <a:srgbClr val="1F4E79"/>
                </a:solidFill>
                <a:latin typeface="Impact"/>
                <a:cs typeface="Impact"/>
              </a:rPr>
              <a:t>S’appuyer</a:t>
            </a:r>
            <a:r>
              <a:rPr spc="-155" dirty="0">
                <a:solidFill>
                  <a:srgbClr val="1F4E79"/>
                </a:solidFill>
                <a:latin typeface="Impact"/>
                <a:cs typeface="Impact"/>
              </a:rPr>
              <a:t> </a:t>
            </a:r>
            <a:r>
              <a:rPr spc="-25" dirty="0">
                <a:solidFill>
                  <a:srgbClr val="1F4E79"/>
                </a:solidFill>
                <a:latin typeface="Impact"/>
                <a:cs typeface="Impact"/>
              </a:rPr>
              <a:t>sur </a:t>
            </a:r>
            <a:r>
              <a:rPr dirty="0">
                <a:solidFill>
                  <a:srgbClr val="1F4E79"/>
                </a:solidFill>
                <a:latin typeface="Impact"/>
                <a:cs typeface="Impact"/>
              </a:rPr>
              <a:t>l’ADN</a:t>
            </a:r>
            <a:r>
              <a:rPr spc="-80" dirty="0">
                <a:solidFill>
                  <a:srgbClr val="1F4E79"/>
                </a:solidFill>
                <a:latin typeface="Impact"/>
                <a:cs typeface="Impact"/>
              </a:rPr>
              <a:t> </a:t>
            </a:r>
            <a:r>
              <a:rPr spc="-25" dirty="0">
                <a:solidFill>
                  <a:srgbClr val="1F4E79"/>
                </a:solidFill>
                <a:latin typeface="Impact"/>
                <a:cs typeface="Impact"/>
              </a:rPr>
              <a:t>des </a:t>
            </a:r>
            <a:r>
              <a:rPr dirty="0">
                <a:solidFill>
                  <a:srgbClr val="1F4E79"/>
                </a:solidFill>
                <a:latin typeface="Impact"/>
                <a:cs typeface="Impact"/>
              </a:rPr>
              <a:t>équipes </a:t>
            </a:r>
            <a:r>
              <a:rPr spc="-25" dirty="0">
                <a:solidFill>
                  <a:srgbClr val="1F4E79"/>
                </a:solidFill>
                <a:latin typeface="Impact"/>
                <a:cs typeface="Impact"/>
              </a:rPr>
              <a:t>de </a:t>
            </a:r>
            <a:r>
              <a:rPr spc="-10" dirty="0">
                <a:solidFill>
                  <a:srgbClr val="1F4E79"/>
                </a:solidFill>
                <a:latin typeface="Impact"/>
                <a:cs typeface="Impact"/>
              </a:rPr>
              <a:t>professionnels </a:t>
            </a:r>
            <a:r>
              <a:rPr dirty="0">
                <a:solidFill>
                  <a:srgbClr val="1F4E79"/>
                </a:solidFill>
                <a:latin typeface="Impact"/>
                <a:cs typeface="Impact"/>
              </a:rPr>
              <a:t>des</a:t>
            </a:r>
            <a:r>
              <a:rPr spc="-35" dirty="0">
                <a:solidFill>
                  <a:srgbClr val="1F4E79"/>
                </a:solidFill>
                <a:latin typeface="Impact"/>
                <a:cs typeface="Impact"/>
              </a:rPr>
              <a:t> </a:t>
            </a:r>
            <a:r>
              <a:rPr dirty="0">
                <a:solidFill>
                  <a:srgbClr val="1F4E79"/>
                </a:solidFill>
                <a:latin typeface="Impact"/>
                <a:cs typeface="Impact"/>
              </a:rPr>
              <a:t>PEP</a:t>
            </a:r>
            <a:r>
              <a:rPr spc="-15" dirty="0">
                <a:solidFill>
                  <a:srgbClr val="1F4E79"/>
                </a:solidFill>
                <a:latin typeface="Impact"/>
                <a:cs typeface="Impact"/>
              </a:rPr>
              <a:t> </a:t>
            </a:r>
            <a:r>
              <a:rPr spc="-25" dirty="0">
                <a:solidFill>
                  <a:srgbClr val="1F4E79"/>
                </a:solidFill>
                <a:latin typeface="Impact"/>
                <a:cs typeface="Impact"/>
              </a:rPr>
              <a:t>BA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329" y="5422162"/>
            <a:ext cx="1209417" cy="10624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6318" y="275146"/>
            <a:ext cx="8315681" cy="6238962"/>
          </a:xfrm>
          <a:prstGeom prst="rect">
            <a:avLst/>
          </a:prstGeom>
        </p:spPr>
      </p:pic>
      <p:sp>
        <p:nvSpPr>
          <p:cNvPr id="6" name="Légende : encadrée à une bordure 5">
            <a:extLst>
              <a:ext uri="{FF2B5EF4-FFF2-40B4-BE49-F238E27FC236}">
                <a16:creationId xmlns:a16="http://schemas.microsoft.com/office/drawing/2014/main" id="{5ADD0593-A071-1D5B-AE9E-048867991760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8195" y="172593"/>
            <a:ext cx="5608828" cy="36709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21755" y="4189603"/>
            <a:ext cx="5514340" cy="236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la</a:t>
            </a:r>
            <a:r>
              <a:rPr sz="3250" spc="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performance</a:t>
            </a:r>
            <a:r>
              <a:rPr sz="3250" spc="-2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de</a:t>
            </a:r>
            <a:r>
              <a:rPr sz="3250" spc="-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ce</a:t>
            </a:r>
            <a:r>
              <a:rPr sz="3250" spc="1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sauteur</a:t>
            </a:r>
            <a:r>
              <a:rPr sz="3250" spc="-25" dirty="0">
                <a:solidFill>
                  <a:srgbClr val="404040"/>
                </a:solidFill>
                <a:latin typeface="Impact"/>
                <a:cs typeface="Impact"/>
              </a:rPr>
              <a:t> en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hauteur</a:t>
            </a:r>
            <a:r>
              <a:rPr sz="3250" spc="-3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serait-elle</a:t>
            </a:r>
            <a:r>
              <a:rPr sz="3250" spc="-4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la</a:t>
            </a:r>
            <a:r>
              <a:rPr sz="3250" spc="1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spc="-20" dirty="0">
                <a:solidFill>
                  <a:srgbClr val="404040"/>
                </a:solidFill>
                <a:latin typeface="Impact"/>
                <a:cs typeface="Impact"/>
              </a:rPr>
              <a:t>même</a:t>
            </a:r>
            <a:endParaRPr sz="3250">
              <a:latin typeface="Impact"/>
              <a:cs typeface="Impact"/>
            </a:endParaRPr>
          </a:p>
          <a:p>
            <a:pPr marL="1270" algn="ctr">
              <a:lnSpc>
                <a:spcPct val="100000"/>
              </a:lnSpc>
            </a:pP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S’il</a:t>
            </a:r>
            <a:r>
              <a:rPr sz="3250" spc="-2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n’y</a:t>
            </a:r>
            <a:r>
              <a:rPr sz="3250" spc="-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avait</a:t>
            </a:r>
            <a:r>
              <a:rPr sz="3250" spc="-3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pas</a:t>
            </a:r>
            <a:r>
              <a:rPr sz="3250" spc="-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de</a:t>
            </a:r>
            <a:r>
              <a:rPr sz="3250" spc="-1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dirty="0">
                <a:solidFill>
                  <a:srgbClr val="404040"/>
                </a:solidFill>
                <a:latin typeface="Impact"/>
                <a:cs typeface="Impact"/>
              </a:rPr>
              <a:t>barre</a:t>
            </a:r>
            <a:r>
              <a:rPr sz="3250" spc="-3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3250" spc="-50" dirty="0">
                <a:solidFill>
                  <a:srgbClr val="404040"/>
                </a:solidFill>
                <a:latin typeface="Impact"/>
                <a:cs typeface="Impact"/>
              </a:rPr>
              <a:t>?</a:t>
            </a:r>
            <a:endParaRPr sz="3250">
              <a:latin typeface="Impact"/>
              <a:cs typeface="Impact"/>
            </a:endParaRPr>
          </a:p>
          <a:p>
            <a:pPr marL="8890" algn="ctr">
              <a:lnSpc>
                <a:spcPts val="2275"/>
              </a:lnSpc>
              <a:spcBef>
                <a:spcPts val="2180"/>
              </a:spcBef>
            </a:pPr>
            <a:r>
              <a:rPr sz="1900" b="1" i="1" dirty="0">
                <a:latin typeface="Calibri"/>
                <a:cs typeface="Calibri"/>
              </a:rPr>
              <a:t>Sans</a:t>
            </a:r>
            <a:r>
              <a:rPr sz="1900" b="1" i="1" spc="-50" dirty="0">
                <a:latin typeface="Calibri"/>
                <a:cs typeface="Calibri"/>
              </a:rPr>
              <a:t> </a:t>
            </a:r>
            <a:r>
              <a:rPr sz="1900" b="1" i="1" dirty="0">
                <a:latin typeface="Calibri"/>
                <a:cs typeface="Calibri"/>
              </a:rPr>
              <a:t>objectif,</a:t>
            </a:r>
            <a:r>
              <a:rPr sz="1900" b="1" i="1" spc="320" dirty="0">
                <a:latin typeface="Calibri"/>
                <a:cs typeface="Calibri"/>
              </a:rPr>
              <a:t> </a:t>
            </a:r>
            <a:r>
              <a:rPr sz="1900" b="1" i="1" dirty="0">
                <a:latin typeface="Calibri"/>
                <a:cs typeface="Calibri"/>
              </a:rPr>
              <a:t>ou</a:t>
            </a:r>
            <a:r>
              <a:rPr sz="1900" b="1" i="1" spc="-55" dirty="0">
                <a:latin typeface="Calibri"/>
                <a:cs typeface="Calibri"/>
              </a:rPr>
              <a:t> </a:t>
            </a:r>
            <a:r>
              <a:rPr sz="1900" b="1" i="1" dirty="0">
                <a:latin typeface="Calibri"/>
                <a:cs typeface="Calibri"/>
              </a:rPr>
              <a:t>sans</a:t>
            </a:r>
            <a:r>
              <a:rPr sz="1900" b="1" i="1" spc="-45" dirty="0">
                <a:latin typeface="Calibri"/>
                <a:cs typeface="Calibri"/>
              </a:rPr>
              <a:t> </a:t>
            </a:r>
            <a:r>
              <a:rPr sz="1900" b="1" i="1" dirty="0">
                <a:latin typeface="Calibri"/>
                <a:cs typeface="Calibri"/>
              </a:rPr>
              <a:t>feuille</a:t>
            </a:r>
            <a:r>
              <a:rPr sz="1900" b="1" i="1" spc="-55" dirty="0">
                <a:latin typeface="Calibri"/>
                <a:cs typeface="Calibri"/>
              </a:rPr>
              <a:t> </a:t>
            </a:r>
            <a:r>
              <a:rPr sz="1900" b="1" i="1" dirty="0">
                <a:latin typeface="Calibri"/>
                <a:cs typeface="Calibri"/>
              </a:rPr>
              <a:t>de</a:t>
            </a:r>
            <a:r>
              <a:rPr sz="1900" b="1" i="1" spc="-50" dirty="0">
                <a:latin typeface="Calibri"/>
                <a:cs typeface="Calibri"/>
              </a:rPr>
              <a:t> </a:t>
            </a:r>
            <a:r>
              <a:rPr sz="1900" b="1" i="1" dirty="0">
                <a:latin typeface="Calibri"/>
                <a:cs typeface="Calibri"/>
              </a:rPr>
              <a:t>route,</a:t>
            </a:r>
            <a:r>
              <a:rPr sz="1900" b="1" i="1" spc="-60" dirty="0">
                <a:latin typeface="Calibri"/>
                <a:cs typeface="Calibri"/>
              </a:rPr>
              <a:t> </a:t>
            </a:r>
            <a:r>
              <a:rPr sz="1900" b="1" i="1" spc="-20" dirty="0">
                <a:latin typeface="Calibri"/>
                <a:cs typeface="Calibri"/>
              </a:rPr>
              <a:t>nous</a:t>
            </a:r>
            <a:endParaRPr sz="1900">
              <a:latin typeface="Calibri"/>
              <a:cs typeface="Calibri"/>
            </a:endParaRPr>
          </a:p>
          <a:p>
            <a:pPr marL="6985" algn="ctr">
              <a:lnSpc>
                <a:spcPts val="2275"/>
              </a:lnSpc>
            </a:pPr>
            <a:r>
              <a:rPr sz="1900" b="1" i="1" dirty="0">
                <a:latin typeface="Calibri"/>
                <a:cs typeface="Calibri"/>
              </a:rPr>
              <a:t>sommes</a:t>
            </a:r>
            <a:r>
              <a:rPr sz="1900" b="1" i="1" spc="-75" dirty="0">
                <a:latin typeface="Calibri"/>
                <a:cs typeface="Calibri"/>
              </a:rPr>
              <a:t> </a:t>
            </a:r>
            <a:r>
              <a:rPr sz="1900" b="1" i="1" dirty="0">
                <a:latin typeface="Calibri"/>
                <a:cs typeface="Calibri"/>
              </a:rPr>
              <a:t>moins</a:t>
            </a:r>
            <a:r>
              <a:rPr sz="1900" b="1" i="1" spc="-90" dirty="0">
                <a:latin typeface="Calibri"/>
                <a:cs typeface="Calibri"/>
              </a:rPr>
              <a:t> </a:t>
            </a:r>
            <a:r>
              <a:rPr sz="1900" b="1" i="1" spc="-10" dirty="0">
                <a:latin typeface="Calibri"/>
                <a:cs typeface="Calibri"/>
              </a:rPr>
              <a:t>efficaces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" y="2540039"/>
            <a:ext cx="5459095" cy="4302760"/>
            <a:chOff x="2" y="2540039"/>
            <a:chExt cx="5459095" cy="43027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" y="2540039"/>
              <a:ext cx="5458713" cy="43025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238" y="6087530"/>
              <a:ext cx="888276" cy="7550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1760" y="6488633"/>
              <a:ext cx="538480" cy="287655"/>
            </a:xfrm>
            <a:custGeom>
              <a:avLst/>
              <a:gdLst/>
              <a:ahLst/>
              <a:cxnLst/>
              <a:rect l="l" t="t" r="r" b="b"/>
              <a:pathLst>
                <a:path w="538480" h="287654">
                  <a:moveTo>
                    <a:pt x="269240" y="0"/>
                  </a:moveTo>
                  <a:lnTo>
                    <a:pt x="207507" y="3797"/>
                  </a:lnTo>
                  <a:lnTo>
                    <a:pt x="150837" y="14614"/>
                  </a:lnTo>
                  <a:lnTo>
                    <a:pt x="100846" y="31588"/>
                  </a:lnTo>
                  <a:lnTo>
                    <a:pt x="59150" y="53856"/>
                  </a:lnTo>
                  <a:lnTo>
                    <a:pt x="27366" y="80554"/>
                  </a:lnTo>
                  <a:lnTo>
                    <a:pt x="0" y="143789"/>
                  </a:lnTo>
                  <a:lnTo>
                    <a:pt x="7111" y="176754"/>
                  </a:lnTo>
                  <a:lnTo>
                    <a:pt x="59150" y="233712"/>
                  </a:lnTo>
                  <a:lnTo>
                    <a:pt x="100846" y="255979"/>
                  </a:lnTo>
                  <a:lnTo>
                    <a:pt x="150837" y="272952"/>
                  </a:lnTo>
                  <a:lnTo>
                    <a:pt x="207507" y="283769"/>
                  </a:lnTo>
                  <a:lnTo>
                    <a:pt x="269240" y="287567"/>
                  </a:lnTo>
                  <a:lnTo>
                    <a:pt x="330972" y="283769"/>
                  </a:lnTo>
                  <a:lnTo>
                    <a:pt x="387642" y="272952"/>
                  </a:lnTo>
                  <a:lnTo>
                    <a:pt x="437633" y="255979"/>
                  </a:lnTo>
                  <a:lnTo>
                    <a:pt x="479329" y="233712"/>
                  </a:lnTo>
                  <a:lnTo>
                    <a:pt x="511113" y="207016"/>
                  </a:lnTo>
                  <a:lnTo>
                    <a:pt x="538480" y="143789"/>
                  </a:lnTo>
                  <a:lnTo>
                    <a:pt x="531368" y="110819"/>
                  </a:lnTo>
                  <a:lnTo>
                    <a:pt x="479329" y="53856"/>
                  </a:lnTo>
                  <a:lnTo>
                    <a:pt x="437633" y="31588"/>
                  </a:lnTo>
                  <a:lnTo>
                    <a:pt x="387642" y="14614"/>
                  </a:lnTo>
                  <a:lnTo>
                    <a:pt x="330972" y="3797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760" y="6488633"/>
              <a:ext cx="538480" cy="287655"/>
            </a:xfrm>
            <a:custGeom>
              <a:avLst/>
              <a:gdLst/>
              <a:ahLst/>
              <a:cxnLst/>
              <a:rect l="l" t="t" r="r" b="b"/>
              <a:pathLst>
                <a:path w="538480" h="287654">
                  <a:moveTo>
                    <a:pt x="0" y="143789"/>
                  </a:moveTo>
                  <a:lnTo>
                    <a:pt x="27366" y="80554"/>
                  </a:lnTo>
                  <a:lnTo>
                    <a:pt x="59150" y="53856"/>
                  </a:lnTo>
                  <a:lnTo>
                    <a:pt x="100846" y="31588"/>
                  </a:lnTo>
                  <a:lnTo>
                    <a:pt x="150837" y="14614"/>
                  </a:lnTo>
                  <a:lnTo>
                    <a:pt x="207507" y="3797"/>
                  </a:lnTo>
                  <a:lnTo>
                    <a:pt x="269240" y="0"/>
                  </a:lnTo>
                  <a:lnTo>
                    <a:pt x="330972" y="3797"/>
                  </a:lnTo>
                  <a:lnTo>
                    <a:pt x="387642" y="14614"/>
                  </a:lnTo>
                  <a:lnTo>
                    <a:pt x="437633" y="31588"/>
                  </a:lnTo>
                  <a:lnTo>
                    <a:pt x="479329" y="53856"/>
                  </a:lnTo>
                  <a:lnTo>
                    <a:pt x="511113" y="80554"/>
                  </a:lnTo>
                  <a:lnTo>
                    <a:pt x="538480" y="143789"/>
                  </a:lnTo>
                  <a:lnTo>
                    <a:pt x="531368" y="176754"/>
                  </a:lnTo>
                  <a:lnTo>
                    <a:pt x="479329" y="233712"/>
                  </a:lnTo>
                  <a:lnTo>
                    <a:pt x="437633" y="255979"/>
                  </a:lnTo>
                  <a:lnTo>
                    <a:pt x="387642" y="272952"/>
                  </a:lnTo>
                  <a:lnTo>
                    <a:pt x="330972" y="283769"/>
                  </a:lnTo>
                  <a:lnTo>
                    <a:pt x="269240" y="287567"/>
                  </a:lnTo>
                  <a:lnTo>
                    <a:pt x="207507" y="283769"/>
                  </a:lnTo>
                  <a:lnTo>
                    <a:pt x="150837" y="272952"/>
                  </a:lnTo>
                  <a:lnTo>
                    <a:pt x="100846" y="255979"/>
                  </a:lnTo>
                  <a:lnTo>
                    <a:pt x="59150" y="233712"/>
                  </a:lnTo>
                  <a:lnTo>
                    <a:pt x="27366" y="207016"/>
                  </a:lnTo>
                  <a:lnTo>
                    <a:pt x="0" y="143789"/>
                  </a:lnTo>
                  <a:close/>
                </a:path>
              </a:pathLst>
            </a:custGeom>
            <a:ln w="12699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1789" y="959358"/>
            <a:ext cx="4730750" cy="1461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650"/>
              </a:lnSpc>
              <a:spcBef>
                <a:spcPts val="100"/>
              </a:spcBef>
            </a:pP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Suivi</a:t>
            </a:r>
            <a:r>
              <a:rPr sz="4800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et</a:t>
            </a:r>
            <a:r>
              <a:rPr sz="4800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réalisation</a:t>
            </a:r>
            <a:endParaRPr sz="4800">
              <a:latin typeface="Impact"/>
              <a:cs typeface="Impact"/>
            </a:endParaRPr>
          </a:p>
          <a:p>
            <a:pPr marL="93345">
              <a:lnSpc>
                <a:spcPts val="5650"/>
              </a:lnSpc>
              <a:tabLst>
                <a:tab pos="2962910" algn="l"/>
              </a:tabLst>
            </a:pPr>
            <a:r>
              <a:rPr sz="4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d’objectifs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	</a:t>
            </a:r>
            <a:r>
              <a:rPr sz="4800" u="sng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SMART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1669" y="172465"/>
            <a:ext cx="742315" cy="685800"/>
          </a:xfrm>
          <a:custGeom>
            <a:avLst/>
            <a:gdLst/>
            <a:ahLst/>
            <a:cxnLst/>
            <a:rect l="l" t="t" r="r" b="b"/>
            <a:pathLst>
              <a:path w="742314" h="685800">
                <a:moveTo>
                  <a:pt x="0" y="342772"/>
                </a:moveTo>
                <a:lnTo>
                  <a:pt x="3387" y="296277"/>
                </a:lnTo>
                <a:lnTo>
                  <a:pt x="13253" y="251677"/>
                </a:lnTo>
                <a:lnTo>
                  <a:pt x="29156" y="209383"/>
                </a:lnTo>
                <a:lnTo>
                  <a:pt x="50654" y="169803"/>
                </a:lnTo>
                <a:lnTo>
                  <a:pt x="77304" y="133347"/>
                </a:lnTo>
                <a:lnTo>
                  <a:pt x="108664" y="100425"/>
                </a:lnTo>
                <a:lnTo>
                  <a:pt x="144292" y="71444"/>
                </a:lnTo>
                <a:lnTo>
                  <a:pt x="183745" y="46815"/>
                </a:lnTo>
                <a:lnTo>
                  <a:pt x="226581" y="26947"/>
                </a:lnTo>
                <a:lnTo>
                  <a:pt x="272359" y="12249"/>
                </a:lnTo>
                <a:lnTo>
                  <a:pt x="320634" y="3130"/>
                </a:lnTo>
                <a:lnTo>
                  <a:pt x="370967" y="0"/>
                </a:lnTo>
                <a:lnTo>
                  <a:pt x="421296" y="3130"/>
                </a:lnTo>
                <a:lnTo>
                  <a:pt x="469565" y="12249"/>
                </a:lnTo>
                <a:lnTo>
                  <a:pt x="515332" y="26947"/>
                </a:lnTo>
                <a:lnTo>
                  <a:pt x="558155" y="46815"/>
                </a:lnTo>
                <a:lnTo>
                  <a:pt x="597594" y="71444"/>
                </a:lnTo>
                <a:lnTo>
                  <a:pt x="633206" y="100425"/>
                </a:lnTo>
                <a:lnTo>
                  <a:pt x="664550" y="133347"/>
                </a:lnTo>
                <a:lnTo>
                  <a:pt x="691185" y="169803"/>
                </a:lnTo>
                <a:lnTo>
                  <a:pt x="712670" y="209383"/>
                </a:lnTo>
                <a:lnTo>
                  <a:pt x="728563" y="251677"/>
                </a:lnTo>
                <a:lnTo>
                  <a:pt x="738422" y="296277"/>
                </a:lnTo>
                <a:lnTo>
                  <a:pt x="741807" y="342772"/>
                </a:lnTo>
                <a:lnTo>
                  <a:pt x="738422" y="389266"/>
                </a:lnTo>
                <a:lnTo>
                  <a:pt x="728563" y="433859"/>
                </a:lnTo>
                <a:lnTo>
                  <a:pt x="712670" y="476142"/>
                </a:lnTo>
                <a:lnTo>
                  <a:pt x="691185" y="515709"/>
                </a:lnTo>
                <a:lnTo>
                  <a:pt x="664550" y="552150"/>
                </a:lnTo>
                <a:lnTo>
                  <a:pt x="633206" y="585057"/>
                </a:lnTo>
                <a:lnTo>
                  <a:pt x="597594" y="614021"/>
                </a:lnTo>
                <a:lnTo>
                  <a:pt x="558155" y="638635"/>
                </a:lnTo>
                <a:lnTo>
                  <a:pt x="515332" y="658491"/>
                </a:lnTo>
                <a:lnTo>
                  <a:pt x="469565" y="673178"/>
                </a:lnTo>
                <a:lnTo>
                  <a:pt x="421296" y="682290"/>
                </a:lnTo>
                <a:lnTo>
                  <a:pt x="370967" y="685418"/>
                </a:lnTo>
                <a:lnTo>
                  <a:pt x="320634" y="682290"/>
                </a:lnTo>
                <a:lnTo>
                  <a:pt x="272359" y="673178"/>
                </a:lnTo>
                <a:lnTo>
                  <a:pt x="226581" y="658491"/>
                </a:lnTo>
                <a:lnTo>
                  <a:pt x="183745" y="638635"/>
                </a:lnTo>
                <a:lnTo>
                  <a:pt x="144292" y="614021"/>
                </a:lnTo>
                <a:lnTo>
                  <a:pt x="108664" y="585057"/>
                </a:lnTo>
                <a:lnTo>
                  <a:pt x="77304" y="552150"/>
                </a:lnTo>
                <a:lnTo>
                  <a:pt x="50654" y="515709"/>
                </a:lnTo>
                <a:lnTo>
                  <a:pt x="29156" y="476142"/>
                </a:lnTo>
                <a:lnTo>
                  <a:pt x="13253" y="433859"/>
                </a:lnTo>
                <a:lnTo>
                  <a:pt x="3387" y="389266"/>
                </a:lnTo>
                <a:lnTo>
                  <a:pt x="0" y="342772"/>
                </a:lnTo>
                <a:close/>
              </a:path>
            </a:pathLst>
          </a:custGeom>
          <a:ln w="571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48457" y="130809"/>
            <a:ext cx="309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5</a:t>
            </a:r>
          </a:p>
        </p:txBody>
      </p:sp>
      <p:sp>
        <p:nvSpPr>
          <p:cNvPr id="13" name="Légende : encadrée à une bordure 12">
            <a:extLst>
              <a:ext uri="{FF2B5EF4-FFF2-40B4-BE49-F238E27FC236}">
                <a16:creationId xmlns:a16="http://schemas.microsoft.com/office/drawing/2014/main" id="{F60A2535-3CDF-4B0B-8AB2-0DE24E1C8692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287" y="657859"/>
            <a:ext cx="8962390" cy="2824480"/>
          </a:xfrm>
          <a:custGeom>
            <a:avLst/>
            <a:gdLst/>
            <a:ahLst/>
            <a:cxnLst/>
            <a:rect l="l" t="t" r="r" b="b"/>
            <a:pathLst>
              <a:path w="8962390" h="2824479">
                <a:moveTo>
                  <a:pt x="0" y="2823972"/>
                </a:moveTo>
                <a:lnTo>
                  <a:pt x="8962390" y="2823972"/>
                </a:lnTo>
                <a:lnTo>
                  <a:pt x="8962390" y="0"/>
                </a:lnTo>
                <a:lnTo>
                  <a:pt x="0" y="0"/>
                </a:lnTo>
                <a:lnTo>
                  <a:pt x="0" y="282397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6775" y="652399"/>
            <a:ext cx="40125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Objectifs</a:t>
            </a:r>
            <a:r>
              <a:rPr sz="2000" u="sng" spc="-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individuels</a:t>
            </a:r>
            <a:r>
              <a:rPr sz="2000" u="sng" spc="-9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annuels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769" y="3647757"/>
            <a:ext cx="5932805" cy="28244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50"/>
              </a:spcBef>
            </a:pP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Participation</a:t>
            </a:r>
            <a:r>
              <a:rPr sz="2000" u="sng" spc="-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à</a:t>
            </a:r>
            <a:r>
              <a:rPr sz="2000" u="sng" spc="-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des</a:t>
            </a:r>
            <a:r>
              <a:rPr sz="2000" u="sng" spc="-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projets</a:t>
            </a:r>
            <a:r>
              <a:rPr sz="2000" u="sng" spc="-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transverses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1305" y="3647757"/>
            <a:ext cx="5932805" cy="284821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50"/>
              </a:spcBef>
            </a:pPr>
            <a:r>
              <a:rPr sz="2000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Représentation</a:t>
            </a:r>
            <a:r>
              <a:rPr sz="2000" u="sng" spc="-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PEP</a:t>
            </a:r>
            <a:r>
              <a:rPr sz="2000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B’A</a:t>
            </a:r>
            <a:endParaRPr lang="fr-FR" sz="2000" u="sng" spc="-25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25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25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25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25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25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sz="3200" u="sng" spc="-25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25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dirty="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2244" y="0"/>
            <a:ext cx="11264900" cy="845185"/>
            <a:chOff x="682244" y="0"/>
            <a:chExt cx="11264900" cy="845185"/>
          </a:xfrm>
        </p:grpSpPr>
        <p:sp>
          <p:nvSpPr>
            <p:cNvPr id="7" name="object 7"/>
            <p:cNvSpPr/>
            <p:nvPr/>
          </p:nvSpPr>
          <p:spPr>
            <a:xfrm>
              <a:off x="682244" y="53289"/>
              <a:ext cx="11264900" cy="600075"/>
            </a:xfrm>
            <a:custGeom>
              <a:avLst/>
              <a:gdLst/>
              <a:ahLst/>
              <a:cxnLst/>
              <a:rect l="l" t="t" r="r" b="b"/>
              <a:pathLst>
                <a:path w="11264900" h="600075">
                  <a:moveTo>
                    <a:pt x="11264900" y="0"/>
                  </a:moveTo>
                  <a:lnTo>
                    <a:pt x="0" y="0"/>
                  </a:lnTo>
                  <a:lnTo>
                    <a:pt x="0" y="599871"/>
                  </a:lnTo>
                  <a:lnTo>
                    <a:pt x="11264900" y="599871"/>
                  </a:lnTo>
                  <a:lnTo>
                    <a:pt x="11264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832" y="0"/>
              <a:ext cx="5226558" cy="84505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80896" y="65024"/>
            <a:ext cx="1026541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326505" algn="l"/>
              </a:tabLst>
            </a:pPr>
            <a:r>
              <a:rPr sz="3200" dirty="0">
                <a:solidFill>
                  <a:srgbClr val="C00000"/>
                </a:solidFill>
                <a:latin typeface="Impact"/>
                <a:cs typeface="Impact"/>
              </a:rPr>
              <a:t>Feuille</a:t>
            </a:r>
            <a:r>
              <a:rPr sz="3200" spc="-10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C00000"/>
                </a:solidFill>
                <a:latin typeface="Impact"/>
                <a:cs typeface="Impact"/>
              </a:rPr>
              <a:t>de</a:t>
            </a:r>
            <a:r>
              <a:rPr sz="3200" spc="-8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C00000"/>
                </a:solidFill>
                <a:latin typeface="Impact"/>
                <a:cs typeface="Impact"/>
              </a:rPr>
              <a:t>route</a:t>
            </a:r>
            <a:r>
              <a:rPr sz="3200" spc="-9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Impact"/>
                <a:cs typeface="Impact"/>
              </a:rPr>
              <a:t>individuelle</a:t>
            </a:r>
            <a:r>
              <a:rPr sz="3200" spc="-10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3200" spc="-10" dirty="0">
                <a:solidFill>
                  <a:srgbClr val="1F4E79"/>
                </a:solidFill>
                <a:latin typeface="Impact"/>
                <a:cs typeface="Impact"/>
              </a:rPr>
              <a:t>annuelle</a:t>
            </a:r>
            <a:r>
              <a:rPr sz="3200" dirty="0">
                <a:solidFill>
                  <a:srgbClr val="1F4E79"/>
                </a:solidFill>
                <a:latin typeface="Impact"/>
                <a:cs typeface="Impact"/>
              </a:rPr>
              <a:t>	des</a:t>
            </a:r>
            <a:r>
              <a:rPr sz="3200" spc="-95" dirty="0">
                <a:solidFill>
                  <a:srgbClr val="1F4E7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1F4E79"/>
                </a:solidFill>
                <a:latin typeface="Impact"/>
                <a:cs typeface="Impact"/>
              </a:rPr>
              <a:t>cadres</a:t>
            </a:r>
            <a:r>
              <a:rPr sz="3200" spc="-90" dirty="0">
                <a:solidFill>
                  <a:srgbClr val="1F4E7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1F4E79"/>
                </a:solidFill>
                <a:latin typeface="Impact"/>
                <a:cs typeface="Impact"/>
              </a:rPr>
              <a:t>de</a:t>
            </a:r>
            <a:r>
              <a:rPr sz="3200" spc="-65" dirty="0">
                <a:solidFill>
                  <a:srgbClr val="1F4E79"/>
                </a:solidFill>
                <a:latin typeface="Impact"/>
                <a:cs typeface="Impact"/>
              </a:rPr>
              <a:t> </a:t>
            </a:r>
            <a:r>
              <a:rPr sz="3200" spc="-10" dirty="0">
                <a:solidFill>
                  <a:srgbClr val="1F4E79"/>
                </a:solidFill>
                <a:latin typeface="Impact"/>
                <a:cs typeface="Impact"/>
              </a:rPr>
              <a:t>direction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696" y="6529527"/>
            <a:ext cx="10419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proposer et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à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faire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valider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responsable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chaque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début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d’année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à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intégrer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aux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entretiens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forfaits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jour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échéant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4287" y="37515"/>
            <a:ext cx="8839200" cy="3398520"/>
            <a:chOff x="164287" y="37515"/>
            <a:chExt cx="8839200" cy="33985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287" y="37515"/>
              <a:ext cx="641680" cy="5454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5935" y="1104010"/>
              <a:ext cx="8743315" cy="2317750"/>
            </a:xfrm>
            <a:custGeom>
              <a:avLst/>
              <a:gdLst/>
              <a:ahLst/>
              <a:cxnLst/>
              <a:rect l="l" t="t" r="r" b="b"/>
              <a:pathLst>
                <a:path w="8743315" h="2317750">
                  <a:moveTo>
                    <a:pt x="0" y="189484"/>
                  </a:moveTo>
                  <a:lnTo>
                    <a:pt x="6540" y="140817"/>
                  </a:lnTo>
                  <a:lnTo>
                    <a:pt x="24999" y="97075"/>
                  </a:lnTo>
                  <a:lnTo>
                    <a:pt x="53630" y="60007"/>
                  </a:lnTo>
                  <a:lnTo>
                    <a:pt x="90689" y="31364"/>
                  </a:lnTo>
                  <a:lnTo>
                    <a:pt x="134430" y="12895"/>
                  </a:lnTo>
                  <a:lnTo>
                    <a:pt x="183108" y="6350"/>
                  </a:lnTo>
                  <a:lnTo>
                    <a:pt x="2646235" y="6350"/>
                  </a:lnTo>
                  <a:lnTo>
                    <a:pt x="2694902" y="12895"/>
                  </a:lnTo>
                  <a:lnTo>
                    <a:pt x="2738644" y="31364"/>
                  </a:lnTo>
                  <a:lnTo>
                    <a:pt x="2775712" y="60007"/>
                  </a:lnTo>
                  <a:lnTo>
                    <a:pt x="2804355" y="97075"/>
                  </a:lnTo>
                  <a:lnTo>
                    <a:pt x="2822824" y="140817"/>
                  </a:lnTo>
                  <a:lnTo>
                    <a:pt x="2829369" y="189484"/>
                  </a:lnTo>
                  <a:lnTo>
                    <a:pt x="2829369" y="921892"/>
                  </a:lnTo>
                  <a:lnTo>
                    <a:pt x="2822824" y="970603"/>
                  </a:lnTo>
                  <a:lnTo>
                    <a:pt x="2804355" y="1014358"/>
                  </a:lnTo>
                  <a:lnTo>
                    <a:pt x="2775712" y="1051417"/>
                  </a:lnTo>
                  <a:lnTo>
                    <a:pt x="2738644" y="1080040"/>
                  </a:lnTo>
                  <a:lnTo>
                    <a:pt x="2694902" y="1098490"/>
                  </a:lnTo>
                  <a:lnTo>
                    <a:pt x="2646235" y="1105027"/>
                  </a:lnTo>
                  <a:lnTo>
                    <a:pt x="183108" y="1105027"/>
                  </a:lnTo>
                  <a:lnTo>
                    <a:pt x="134430" y="1098490"/>
                  </a:lnTo>
                  <a:lnTo>
                    <a:pt x="90689" y="1080040"/>
                  </a:lnTo>
                  <a:lnTo>
                    <a:pt x="53630" y="1051417"/>
                  </a:lnTo>
                  <a:lnTo>
                    <a:pt x="24999" y="1014358"/>
                  </a:lnTo>
                  <a:lnTo>
                    <a:pt x="6540" y="970603"/>
                  </a:lnTo>
                  <a:lnTo>
                    <a:pt x="0" y="921892"/>
                  </a:lnTo>
                  <a:lnTo>
                    <a:pt x="0" y="189484"/>
                  </a:lnTo>
                  <a:close/>
                </a:path>
                <a:path w="8743315" h="2317750">
                  <a:moveTo>
                    <a:pt x="2913316" y="194690"/>
                  </a:moveTo>
                  <a:lnTo>
                    <a:pt x="2919852" y="146024"/>
                  </a:lnTo>
                  <a:lnTo>
                    <a:pt x="2938297" y="102282"/>
                  </a:lnTo>
                  <a:lnTo>
                    <a:pt x="2966910" y="65214"/>
                  </a:lnTo>
                  <a:lnTo>
                    <a:pt x="3003947" y="36571"/>
                  </a:lnTo>
                  <a:lnTo>
                    <a:pt x="3047666" y="18102"/>
                  </a:lnTo>
                  <a:lnTo>
                    <a:pt x="3096323" y="11556"/>
                  </a:lnTo>
                  <a:lnTo>
                    <a:pt x="5559488" y="11556"/>
                  </a:lnTo>
                  <a:lnTo>
                    <a:pt x="5608199" y="18102"/>
                  </a:lnTo>
                  <a:lnTo>
                    <a:pt x="5651953" y="36571"/>
                  </a:lnTo>
                  <a:lnTo>
                    <a:pt x="5689012" y="65214"/>
                  </a:lnTo>
                  <a:lnTo>
                    <a:pt x="5717636" y="102282"/>
                  </a:lnTo>
                  <a:lnTo>
                    <a:pt x="5736086" y="146024"/>
                  </a:lnTo>
                  <a:lnTo>
                    <a:pt x="5742622" y="194690"/>
                  </a:lnTo>
                  <a:lnTo>
                    <a:pt x="5742622" y="927100"/>
                  </a:lnTo>
                  <a:lnTo>
                    <a:pt x="5736086" y="975766"/>
                  </a:lnTo>
                  <a:lnTo>
                    <a:pt x="5717636" y="1019508"/>
                  </a:lnTo>
                  <a:lnTo>
                    <a:pt x="5689012" y="1056576"/>
                  </a:lnTo>
                  <a:lnTo>
                    <a:pt x="5651953" y="1085219"/>
                  </a:lnTo>
                  <a:lnTo>
                    <a:pt x="5608199" y="1103688"/>
                  </a:lnTo>
                  <a:lnTo>
                    <a:pt x="5559488" y="1110234"/>
                  </a:lnTo>
                  <a:lnTo>
                    <a:pt x="3096323" y="1110234"/>
                  </a:lnTo>
                  <a:lnTo>
                    <a:pt x="3047666" y="1103688"/>
                  </a:lnTo>
                  <a:lnTo>
                    <a:pt x="3003947" y="1085219"/>
                  </a:lnTo>
                  <a:lnTo>
                    <a:pt x="2966910" y="1056576"/>
                  </a:lnTo>
                  <a:lnTo>
                    <a:pt x="2938297" y="1019508"/>
                  </a:lnTo>
                  <a:lnTo>
                    <a:pt x="2919852" y="975766"/>
                  </a:lnTo>
                  <a:lnTo>
                    <a:pt x="2913316" y="927100"/>
                  </a:lnTo>
                  <a:lnTo>
                    <a:pt x="2913316" y="194690"/>
                  </a:lnTo>
                  <a:close/>
                </a:path>
                <a:path w="8743315" h="2317750">
                  <a:moveTo>
                    <a:pt x="5913691" y="183006"/>
                  </a:moveTo>
                  <a:lnTo>
                    <a:pt x="5920227" y="134349"/>
                  </a:lnTo>
                  <a:lnTo>
                    <a:pt x="5938677" y="90630"/>
                  </a:lnTo>
                  <a:lnTo>
                    <a:pt x="5967301" y="53593"/>
                  </a:lnTo>
                  <a:lnTo>
                    <a:pt x="6004360" y="24981"/>
                  </a:lnTo>
                  <a:lnTo>
                    <a:pt x="6048114" y="6535"/>
                  </a:lnTo>
                  <a:lnTo>
                    <a:pt x="6096825" y="0"/>
                  </a:lnTo>
                  <a:lnTo>
                    <a:pt x="8559990" y="0"/>
                  </a:lnTo>
                  <a:lnTo>
                    <a:pt x="8608647" y="6535"/>
                  </a:lnTo>
                  <a:lnTo>
                    <a:pt x="8652366" y="24981"/>
                  </a:lnTo>
                  <a:lnTo>
                    <a:pt x="8689403" y="53593"/>
                  </a:lnTo>
                  <a:lnTo>
                    <a:pt x="8718016" y="90630"/>
                  </a:lnTo>
                  <a:lnTo>
                    <a:pt x="8736461" y="134349"/>
                  </a:lnTo>
                  <a:lnTo>
                    <a:pt x="8742997" y="183006"/>
                  </a:lnTo>
                  <a:lnTo>
                    <a:pt x="8742997" y="915542"/>
                  </a:lnTo>
                  <a:lnTo>
                    <a:pt x="8736461" y="964200"/>
                  </a:lnTo>
                  <a:lnTo>
                    <a:pt x="8718016" y="1007919"/>
                  </a:lnTo>
                  <a:lnTo>
                    <a:pt x="8689403" y="1044956"/>
                  </a:lnTo>
                  <a:lnTo>
                    <a:pt x="8652366" y="1073568"/>
                  </a:lnTo>
                  <a:lnTo>
                    <a:pt x="8608647" y="1092014"/>
                  </a:lnTo>
                  <a:lnTo>
                    <a:pt x="8559990" y="1098550"/>
                  </a:lnTo>
                  <a:lnTo>
                    <a:pt x="6096825" y="1098550"/>
                  </a:lnTo>
                  <a:lnTo>
                    <a:pt x="6048114" y="1092014"/>
                  </a:lnTo>
                  <a:lnTo>
                    <a:pt x="6004360" y="1073568"/>
                  </a:lnTo>
                  <a:lnTo>
                    <a:pt x="5967301" y="1044956"/>
                  </a:lnTo>
                  <a:lnTo>
                    <a:pt x="5938677" y="1007919"/>
                  </a:lnTo>
                  <a:lnTo>
                    <a:pt x="5920227" y="964200"/>
                  </a:lnTo>
                  <a:lnTo>
                    <a:pt x="5913691" y="915542"/>
                  </a:lnTo>
                  <a:lnTo>
                    <a:pt x="5913691" y="183006"/>
                  </a:lnTo>
                  <a:close/>
                </a:path>
                <a:path w="8743315" h="2317750">
                  <a:moveTo>
                    <a:pt x="0" y="1396746"/>
                  </a:moveTo>
                  <a:lnTo>
                    <a:pt x="6540" y="1348079"/>
                  </a:lnTo>
                  <a:lnTo>
                    <a:pt x="24999" y="1304337"/>
                  </a:lnTo>
                  <a:lnTo>
                    <a:pt x="53630" y="1267269"/>
                  </a:lnTo>
                  <a:lnTo>
                    <a:pt x="90689" y="1238626"/>
                  </a:lnTo>
                  <a:lnTo>
                    <a:pt x="134430" y="1220157"/>
                  </a:lnTo>
                  <a:lnTo>
                    <a:pt x="183108" y="1213612"/>
                  </a:lnTo>
                  <a:lnTo>
                    <a:pt x="2646235" y="1213612"/>
                  </a:lnTo>
                  <a:lnTo>
                    <a:pt x="2694902" y="1220157"/>
                  </a:lnTo>
                  <a:lnTo>
                    <a:pt x="2738644" y="1238626"/>
                  </a:lnTo>
                  <a:lnTo>
                    <a:pt x="2775712" y="1267269"/>
                  </a:lnTo>
                  <a:lnTo>
                    <a:pt x="2804355" y="1304337"/>
                  </a:lnTo>
                  <a:lnTo>
                    <a:pt x="2822824" y="1348079"/>
                  </a:lnTo>
                  <a:lnTo>
                    <a:pt x="2829369" y="1396746"/>
                  </a:lnTo>
                  <a:lnTo>
                    <a:pt x="2829369" y="2129154"/>
                  </a:lnTo>
                  <a:lnTo>
                    <a:pt x="2822824" y="2177865"/>
                  </a:lnTo>
                  <a:lnTo>
                    <a:pt x="2804355" y="2221620"/>
                  </a:lnTo>
                  <a:lnTo>
                    <a:pt x="2775712" y="2258679"/>
                  </a:lnTo>
                  <a:lnTo>
                    <a:pt x="2738644" y="2287302"/>
                  </a:lnTo>
                  <a:lnTo>
                    <a:pt x="2694902" y="2305752"/>
                  </a:lnTo>
                  <a:lnTo>
                    <a:pt x="2646235" y="2312289"/>
                  </a:lnTo>
                  <a:lnTo>
                    <a:pt x="183108" y="2312289"/>
                  </a:lnTo>
                  <a:lnTo>
                    <a:pt x="134430" y="2305752"/>
                  </a:lnTo>
                  <a:lnTo>
                    <a:pt x="90689" y="2287302"/>
                  </a:lnTo>
                  <a:lnTo>
                    <a:pt x="53630" y="2258679"/>
                  </a:lnTo>
                  <a:lnTo>
                    <a:pt x="24999" y="2221620"/>
                  </a:lnTo>
                  <a:lnTo>
                    <a:pt x="6540" y="2177865"/>
                  </a:lnTo>
                  <a:lnTo>
                    <a:pt x="0" y="2129154"/>
                  </a:lnTo>
                  <a:lnTo>
                    <a:pt x="0" y="1396746"/>
                  </a:lnTo>
                  <a:close/>
                </a:path>
                <a:path w="8743315" h="2317750">
                  <a:moveTo>
                    <a:pt x="2913316" y="1401952"/>
                  </a:moveTo>
                  <a:lnTo>
                    <a:pt x="2919852" y="1353286"/>
                  </a:lnTo>
                  <a:lnTo>
                    <a:pt x="2938297" y="1309544"/>
                  </a:lnTo>
                  <a:lnTo>
                    <a:pt x="2966910" y="1272476"/>
                  </a:lnTo>
                  <a:lnTo>
                    <a:pt x="3003947" y="1243833"/>
                  </a:lnTo>
                  <a:lnTo>
                    <a:pt x="3047666" y="1225364"/>
                  </a:lnTo>
                  <a:lnTo>
                    <a:pt x="3096323" y="1218818"/>
                  </a:lnTo>
                  <a:lnTo>
                    <a:pt x="5559488" y="1218818"/>
                  </a:lnTo>
                  <a:lnTo>
                    <a:pt x="5608199" y="1225364"/>
                  </a:lnTo>
                  <a:lnTo>
                    <a:pt x="5651953" y="1243833"/>
                  </a:lnTo>
                  <a:lnTo>
                    <a:pt x="5689012" y="1272476"/>
                  </a:lnTo>
                  <a:lnTo>
                    <a:pt x="5717636" y="1309544"/>
                  </a:lnTo>
                  <a:lnTo>
                    <a:pt x="5736086" y="1353286"/>
                  </a:lnTo>
                  <a:lnTo>
                    <a:pt x="5742622" y="1401952"/>
                  </a:lnTo>
                  <a:lnTo>
                    <a:pt x="5742622" y="2134362"/>
                  </a:lnTo>
                  <a:lnTo>
                    <a:pt x="5736086" y="2183028"/>
                  </a:lnTo>
                  <a:lnTo>
                    <a:pt x="5717636" y="2226770"/>
                  </a:lnTo>
                  <a:lnTo>
                    <a:pt x="5689012" y="2263838"/>
                  </a:lnTo>
                  <a:lnTo>
                    <a:pt x="5651953" y="2292481"/>
                  </a:lnTo>
                  <a:lnTo>
                    <a:pt x="5608199" y="2310950"/>
                  </a:lnTo>
                  <a:lnTo>
                    <a:pt x="5559488" y="2317496"/>
                  </a:lnTo>
                  <a:lnTo>
                    <a:pt x="3096323" y="2317496"/>
                  </a:lnTo>
                  <a:lnTo>
                    <a:pt x="3047666" y="2310950"/>
                  </a:lnTo>
                  <a:lnTo>
                    <a:pt x="3003947" y="2292481"/>
                  </a:lnTo>
                  <a:lnTo>
                    <a:pt x="2966910" y="2263838"/>
                  </a:lnTo>
                  <a:lnTo>
                    <a:pt x="2938297" y="2226770"/>
                  </a:lnTo>
                  <a:lnTo>
                    <a:pt x="2919852" y="2183028"/>
                  </a:lnTo>
                  <a:lnTo>
                    <a:pt x="2913316" y="2134362"/>
                  </a:lnTo>
                  <a:lnTo>
                    <a:pt x="2913316" y="1401952"/>
                  </a:lnTo>
                  <a:close/>
                </a:path>
                <a:path w="8743315" h="2317750">
                  <a:moveTo>
                    <a:pt x="5913691" y="1390396"/>
                  </a:moveTo>
                  <a:lnTo>
                    <a:pt x="5920227" y="1341685"/>
                  </a:lnTo>
                  <a:lnTo>
                    <a:pt x="5938677" y="1297930"/>
                  </a:lnTo>
                  <a:lnTo>
                    <a:pt x="5967301" y="1260871"/>
                  </a:lnTo>
                  <a:lnTo>
                    <a:pt x="6004360" y="1232248"/>
                  </a:lnTo>
                  <a:lnTo>
                    <a:pt x="6048114" y="1213798"/>
                  </a:lnTo>
                  <a:lnTo>
                    <a:pt x="6096825" y="1207262"/>
                  </a:lnTo>
                  <a:lnTo>
                    <a:pt x="8559990" y="1207262"/>
                  </a:lnTo>
                  <a:lnTo>
                    <a:pt x="8608647" y="1213798"/>
                  </a:lnTo>
                  <a:lnTo>
                    <a:pt x="8652366" y="1232248"/>
                  </a:lnTo>
                  <a:lnTo>
                    <a:pt x="8689403" y="1260871"/>
                  </a:lnTo>
                  <a:lnTo>
                    <a:pt x="8718016" y="1297930"/>
                  </a:lnTo>
                  <a:lnTo>
                    <a:pt x="8736461" y="1341685"/>
                  </a:lnTo>
                  <a:lnTo>
                    <a:pt x="8742997" y="1390396"/>
                  </a:lnTo>
                  <a:lnTo>
                    <a:pt x="8742997" y="2122804"/>
                  </a:lnTo>
                  <a:lnTo>
                    <a:pt x="8736461" y="2171471"/>
                  </a:lnTo>
                  <a:lnTo>
                    <a:pt x="8718016" y="2215213"/>
                  </a:lnTo>
                  <a:lnTo>
                    <a:pt x="8689403" y="2252281"/>
                  </a:lnTo>
                  <a:lnTo>
                    <a:pt x="8652366" y="2280924"/>
                  </a:lnTo>
                  <a:lnTo>
                    <a:pt x="8608647" y="2299393"/>
                  </a:lnTo>
                  <a:lnTo>
                    <a:pt x="8559990" y="2305939"/>
                  </a:lnTo>
                  <a:lnTo>
                    <a:pt x="6096825" y="2305939"/>
                  </a:lnTo>
                  <a:lnTo>
                    <a:pt x="6048114" y="2299393"/>
                  </a:lnTo>
                  <a:lnTo>
                    <a:pt x="6004360" y="2280924"/>
                  </a:lnTo>
                  <a:lnTo>
                    <a:pt x="5967301" y="2252281"/>
                  </a:lnTo>
                  <a:lnTo>
                    <a:pt x="5938677" y="2215213"/>
                  </a:lnTo>
                  <a:lnTo>
                    <a:pt x="5920227" y="2171471"/>
                  </a:lnTo>
                  <a:lnTo>
                    <a:pt x="5913691" y="2122804"/>
                  </a:lnTo>
                  <a:lnTo>
                    <a:pt x="5913691" y="1390396"/>
                  </a:lnTo>
                  <a:close/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45935" y="4084954"/>
            <a:ext cx="2829560" cy="1099185"/>
          </a:xfrm>
          <a:custGeom>
            <a:avLst/>
            <a:gdLst/>
            <a:ahLst/>
            <a:cxnLst/>
            <a:rect l="l" t="t" r="r" b="b"/>
            <a:pathLst>
              <a:path w="2829560" h="1099185">
                <a:moveTo>
                  <a:pt x="0" y="183134"/>
                </a:moveTo>
                <a:lnTo>
                  <a:pt x="6540" y="134423"/>
                </a:lnTo>
                <a:lnTo>
                  <a:pt x="24999" y="90668"/>
                </a:lnTo>
                <a:lnTo>
                  <a:pt x="53630" y="53609"/>
                </a:lnTo>
                <a:lnTo>
                  <a:pt x="90689" y="24986"/>
                </a:lnTo>
                <a:lnTo>
                  <a:pt x="134430" y="6536"/>
                </a:lnTo>
                <a:lnTo>
                  <a:pt x="183108" y="0"/>
                </a:lnTo>
                <a:lnTo>
                  <a:pt x="2646235" y="0"/>
                </a:lnTo>
                <a:lnTo>
                  <a:pt x="2694902" y="6536"/>
                </a:lnTo>
                <a:lnTo>
                  <a:pt x="2738644" y="24986"/>
                </a:lnTo>
                <a:lnTo>
                  <a:pt x="2775712" y="53609"/>
                </a:lnTo>
                <a:lnTo>
                  <a:pt x="2804355" y="90668"/>
                </a:lnTo>
                <a:lnTo>
                  <a:pt x="2822824" y="134423"/>
                </a:lnTo>
                <a:lnTo>
                  <a:pt x="2829369" y="183134"/>
                </a:lnTo>
                <a:lnTo>
                  <a:pt x="2829369" y="915543"/>
                </a:lnTo>
                <a:lnTo>
                  <a:pt x="2822824" y="964209"/>
                </a:lnTo>
                <a:lnTo>
                  <a:pt x="2804355" y="1007951"/>
                </a:lnTo>
                <a:lnTo>
                  <a:pt x="2775712" y="1045019"/>
                </a:lnTo>
                <a:lnTo>
                  <a:pt x="2738644" y="1073662"/>
                </a:lnTo>
                <a:lnTo>
                  <a:pt x="2694902" y="1092131"/>
                </a:lnTo>
                <a:lnTo>
                  <a:pt x="2646235" y="1098677"/>
                </a:lnTo>
                <a:lnTo>
                  <a:pt x="183108" y="1098677"/>
                </a:lnTo>
                <a:lnTo>
                  <a:pt x="134430" y="1092131"/>
                </a:lnTo>
                <a:lnTo>
                  <a:pt x="90689" y="1073662"/>
                </a:lnTo>
                <a:lnTo>
                  <a:pt x="53630" y="1045019"/>
                </a:lnTo>
                <a:lnTo>
                  <a:pt x="24999" y="1007951"/>
                </a:lnTo>
                <a:lnTo>
                  <a:pt x="6540" y="964209"/>
                </a:lnTo>
                <a:lnTo>
                  <a:pt x="0" y="915543"/>
                </a:lnTo>
                <a:lnTo>
                  <a:pt x="0" y="183134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9251" y="4090161"/>
            <a:ext cx="2829560" cy="1098550"/>
          </a:xfrm>
          <a:custGeom>
            <a:avLst/>
            <a:gdLst/>
            <a:ahLst/>
            <a:cxnLst/>
            <a:rect l="l" t="t" r="r" b="b"/>
            <a:pathLst>
              <a:path w="2829560" h="1098550">
                <a:moveTo>
                  <a:pt x="0" y="183006"/>
                </a:moveTo>
                <a:lnTo>
                  <a:pt x="6535" y="134349"/>
                </a:lnTo>
                <a:lnTo>
                  <a:pt x="24981" y="90630"/>
                </a:lnTo>
                <a:lnTo>
                  <a:pt x="53594" y="53593"/>
                </a:lnTo>
                <a:lnTo>
                  <a:pt x="90630" y="24981"/>
                </a:lnTo>
                <a:lnTo>
                  <a:pt x="134349" y="6535"/>
                </a:lnTo>
                <a:lnTo>
                  <a:pt x="183007" y="0"/>
                </a:lnTo>
                <a:lnTo>
                  <a:pt x="2646172" y="0"/>
                </a:lnTo>
                <a:lnTo>
                  <a:pt x="2694882" y="6535"/>
                </a:lnTo>
                <a:lnTo>
                  <a:pt x="2738637" y="24981"/>
                </a:lnTo>
                <a:lnTo>
                  <a:pt x="2775696" y="53593"/>
                </a:lnTo>
                <a:lnTo>
                  <a:pt x="2804319" y="90630"/>
                </a:lnTo>
                <a:lnTo>
                  <a:pt x="2822769" y="134349"/>
                </a:lnTo>
                <a:lnTo>
                  <a:pt x="2829306" y="183006"/>
                </a:lnTo>
                <a:lnTo>
                  <a:pt x="2829306" y="915415"/>
                </a:lnTo>
                <a:lnTo>
                  <a:pt x="2822769" y="964126"/>
                </a:lnTo>
                <a:lnTo>
                  <a:pt x="2804319" y="1007881"/>
                </a:lnTo>
                <a:lnTo>
                  <a:pt x="2775696" y="1044940"/>
                </a:lnTo>
                <a:lnTo>
                  <a:pt x="2738637" y="1073563"/>
                </a:lnTo>
                <a:lnTo>
                  <a:pt x="2694882" y="1092013"/>
                </a:lnTo>
                <a:lnTo>
                  <a:pt x="2646172" y="1098550"/>
                </a:lnTo>
                <a:lnTo>
                  <a:pt x="183007" y="1098550"/>
                </a:lnTo>
                <a:lnTo>
                  <a:pt x="134349" y="1092013"/>
                </a:lnTo>
                <a:lnTo>
                  <a:pt x="90630" y="1073563"/>
                </a:lnTo>
                <a:lnTo>
                  <a:pt x="53594" y="1044940"/>
                </a:lnTo>
                <a:lnTo>
                  <a:pt x="24981" y="1007881"/>
                </a:lnTo>
                <a:lnTo>
                  <a:pt x="6535" y="964126"/>
                </a:lnTo>
                <a:lnTo>
                  <a:pt x="0" y="915415"/>
                </a:lnTo>
                <a:lnTo>
                  <a:pt x="0" y="183006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5935" y="5292216"/>
            <a:ext cx="2829560" cy="1099185"/>
          </a:xfrm>
          <a:custGeom>
            <a:avLst/>
            <a:gdLst/>
            <a:ahLst/>
            <a:cxnLst/>
            <a:rect l="l" t="t" r="r" b="b"/>
            <a:pathLst>
              <a:path w="2829560" h="1099185">
                <a:moveTo>
                  <a:pt x="0" y="183134"/>
                </a:moveTo>
                <a:lnTo>
                  <a:pt x="6540" y="134423"/>
                </a:lnTo>
                <a:lnTo>
                  <a:pt x="24999" y="90668"/>
                </a:lnTo>
                <a:lnTo>
                  <a:pt x="53630" y="53609"/>
                </a:lnTo>
                <a:lnTo>
                  <a:pt x="90689" y="24986"/>
                </a:lnTo>
                <a:lnTo>
                  <a:pt x="134430" y="6536"/>
                </a:lnTo>
                <a:lnTo>
                  <a:pt x="183108" y="0"/>
                </a:lnTo>
                <a:lnTo>
                  <a:pt x="2646235" y="0"/>
                </a:lnTo>
                <a:lnTo>
                  <a:pt x="2694902" y="6536"/>
                </a:lnTo>
                <a:lnTo>
                  <a:pt x="2738644" y="24986"/>
                </a:lnTo>
                <a:lnTo>
                  <a:pt x="2775712" y="53609"/>
                </a:lnTo>
                <a:lnTo>
                  <a:pt x="2804355" y="90668"/>
                </a:lnTo>
                <a:lnTo>
                  <a:pt x="2822824" y="134423"/>
                </a:lnTo>
                <a:lnTo>
                  <a:pt x="2829369" y="183134"/>
                </a:lnTo>
                <a:lnTo>
                  <a:pt x="2829369" y="915517"/>
                </a:lnTo>
                <a:lnTo>
                  <a:pt x="2822824" y="964196"/>
                </a:lnTo>
                <a:lnTo>
                  <a:pt x="2804355" y="1007940"/>
                </a:lnTo>
                <a:lnTo>
                  <a:pt x="2775712" y="1045002"/>
                </a:lnTo>
                <a:lnTo>
                  <a:pt x="2738644" y="1073636"/>
                </a:lnTo>
                <a:lnTo>
                  <a:pt x="2694902" y="1092097"/>
                </a:lnTo>
                <a:lnTo>
                  <a:pt x="2646235" y="1098638"/>
                </a:lnTo>
                <a:lnTo>
                  <a:pt x="183108" y="1098638"/>
                </a:lnTo>
                <a:lnTo>
                  <a:pt x="134430" y="1092097"/>
                </a:lnTo>
                <a:lnTo>
                  <a:pt x="90689" y="1073636"/>
                </a:lnTo>
                <a:lnTo>
                  <a:pt x="53630" y="1045002"/>
                </a:lnTo>
                <a:lnTo>
                  <a:pt x="24999" y="1007940"/>
                </a:lnTo>
                <a:lnTo>
                  <a:pt x="6540" y="964196"/>
                </a:lnTo>
                <a:lnTo>
                  <a:pt x="0" y="915517"/>
                </a:lnTo>
                <a:lnTo>
                  <a:pt x="0" y="183134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9251" y="5297423"/>
            <a:ext cx="2829560" cy="1099185"/>
          </a:xfrm>
          <a:custGeom>
            <a:avLst/>
            <a:gdLst/>
            <a:ahLst/>
            <a:cxnLst/>
            <a:rect l="l" t="t" r="r" b="b"/>
            <a:pathLst>
              <a:path w="2829560" h="1099185">
                <a:moveTo>
                  <a:pt x="0" y="183006"/>
                </a:moveTo>
                <a:lnTo>
                  <a:pt x="6535" y="134349"/>
                </a:lnTo>
                <a:lnTo>
                  <a:pt x="24981" y="90630"/>
                </a:lnTo>
                <a:lnTo>
                  <a:pt x="53594" y="53593"/>
                </a:lnTo>
                <a:lnTo>
                  <a:pt x="90630" y="24981"/>
                </a:lnTo>
                <a:lnTo>
                  <a:pt x="134349" y="6535"/>
                </a:lnTo>
                <a:lnTo>
                  <a:pt x="183007" y="0"/>
                </a:lnTo>
                <a:lnTo>
                  <a:pt x="2646172" y="0"/>
                </a:lnTo>
                <a:lnTo>
                  <a:pt x="2694882" y="6535"/>
                </a:lnTo>
                <a:lnTo>
                  <a:pt x="2738637" y="24981"/>
                </a:lnTo>
                <a:lnTo>
                  <a:pt x="2775696" y="53593"/>
                </a:lnTo>
                <a:lnTo>
                  <a:pt x="2804319" y="90630"/>
                </a:lnTo>
                <a:lnTo>
                  <a:pt x="2822769" y="134349"/>
                </a:lnTo>
                <a:lnTo>
                  <a:pt x="2829306" y="183006"/>
                </a:lnTo>
                <a:lnTo>
                  <a:pt x="2829306" y="915492"/>
                </a:lnTo>
                <a:lnTo>
                  <a:pt x="2822769" y="964170"/>
                </a:lnTo>
                <a:lnTo>
                  <a:pt x="2804319" y="1007911"/>
                </a:lnTo>
                <a:lnTo>
                  <a:pt x="2775696" y="1044970"/>
                </a:lnTo>
                <a:lnTo>
                  <a:pt x="2738637" y="1073601"/>
                </a:lnTo>
                <a:lnTo>
                  <a:pt x="2694882" y="1092060"/>
                </a:lnTo>
                <a:lnTo>
                  <a:pt x="2646172" y="1098600"/>
                </a:lnTo>
                <a:lnTo>
                  <a:pt x="183007" y="1098600"/>
                </a:lnTo>
                <a:lnTo>
                  <a:pt x="134349" y="1092060"/>
                </a:lnTo>
                <a:lnTo>
                  <a:pt x="90630" y="1073601"/>
                </a:lnTo>
                <a:lnTo>
                  <a:pt x="53594" y="1044970"/>
                </a:lnTo>
                <a:lnTo>
                  <a:pt x="24981" y="1007911"/>
                </a:lnTo>
                <a:lnTo>
                  <a:pt x="6535" y="964170"/>
                </a:lnTo>
                <a:lnTo>
                  <a:pt x="0" y="915492"/>
                </a:lnTo>
                <a:lnTo>
                  <a:pt x="0" y="183006"/>
                </a:lnTo>
                <a:close/>
              </a:path>
            </a:pathLst>
          </a:custGeom>
          <a:ln w="2857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3347" y="4107179"/>
            <a:ext cx="2829560" cy="1099185"/>
          </a:xfrm>
          <a:custGeom>
            <a:avLst/>
            <a:gdLst/>
            <a:ahLst/>
            <a:cxnLst/>
            <a:rect l="l" t="t" r="r" b="b"/>
            <a:pathLst>
              <a:path w="2829559" h="1099185">
                <a:moveTo>
                  <a:pt x="0" y="183134"/>
                </a:moveTo>
                <a:lnTo>
                  <a:pt x="6545" y="134423"/>
                </a:lnTo>
                <a:lnTo>
                  <a:pt x="25014" y="90668"/>
                </a:lnTo>
                <a:lnTo>
                  <a:pt x="53657" y="53609"/>
                </a:lnTo>
                <a:lnTo>
                  <a:pt x="90725" y="24986"/>
                </a:lnTo>
                <a:lnTo>
                  <a:pt x="134467" y="6536"/>
                </a:lnTo>
                <a:lnTo>
                  <a:pt x="183134" y="0"/>
                </a:lnTo>
                <a:lnTo>
                  <a:pt x="2646299" y="0"/>
                </a:lnTo>
                <a:lnTo>
                  <a:pt x="2694965" y="6536"/>
                </a:lnTo>
                <a:lnTo>
                  <a:pt x="2738707" y="24986"/>
                </a:lnTo>
                <a:lnTo>
                  <a:pt x="2775775" y="53609"/>
                </a:lnTo>
                <a:lnTo>
                  <a:pt x="2804418" y="90668"/>
                </a:lnTo>
                <a:lnTo>
                  <a:pt x="2822887" y="134423"/>
                </a:lnTo>
                <a:lnTo>
                  <a:pt x="2829432" y="183134"/>
                </a:lnTo>
                <a:lnTo>
                  <a:pt x="2829432" y="915543"/>
                </a:lnTo>
                <a:lnTo>
                  <a:pt x="2822887" y="964209"/>
                </a:lnTo>
                <a:lnTo>
                  <a:pt x="2804418" y="1007951"/>
                </a:lnTo>
                <a:lnTo>
                  <a:pt x="2775775" y="1045019"/>
                </a:lnTo>
                <a:lnTo>
                  <a:pt x="2738707" y="1073662"/>
                </a:lnTo>
                <a:lnTo>
                  <a:pt x="2694965" y="1092131"/>
                </a:lnTo>
                <a:lnTo>
                  <a:pt x="2646299" y="1098677"/>
                </a:lnTo>
                <a:lnTo>
                  <a:pt x="183134" y="1098677"/>
                </a:lnTo>
                <a:lnTo>
                  <a:pt x="134467" y="1092131"/>
                </a:lnTo>
                <a:lnTo>
                  <a:pt x="90725" y="1073662"/>
                </a:lnTo>
                <a:lnTo>
                  <a:pt x="53657" y="1045019"/>
                </a:lnTo>
                <a:lnTo>
                  <a:pt x="25014" y="1007951"/>
                </a:lnTo>
                <a:lnTo>
                  <a:pt x="6545" y="964209"/>
                </a:lnTo>
                <a:lnTo>
                  <a:pt x="0" y="915543"/>
                </a:lnTo>
                <a:lnTo>
                  <a:pt x="0" y="183134"/>
                </a:lnTo>
                <a:close/>
              </a:path>
            </a:pathLst>
          </a:custGeom>
          <a:ln w="2857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13347" y="5314441"/>
            <a:ext cx="2829560" cy="1099185"/>
          </a:xfrm>
          <a:custGeom>
            <a:avLst/>
            <a:gdLst/>
            <a:ahLst/>
            <a:cxnLst/>
            <a:rect l="l" t="t" r="r" b="b"/>
            <a:pathLst>
              <a:path w="2829559" h="1099185">
                <a:moveTo>
                  <a:pt x="0" y="183134"/>
                </a:moveTo>
                <a:lnTo>
                  <a:pt x="6545" y="134423"/>
                </a:lnTo>
                <a:lnTo>
                  <a:pt x="25014" y="90668"/>
                </a:lnTo>
                <a:lnTo>
                  <a:pt x="53657" y="53609"/>
                </a:lnTo>
                <a:lnTo>
                  <a:pt x="90725" y="24986"/>
                </a:lnTo>
                <a:lnTo>
                  <a:pt x="134467" y="6536"/>
                </a:lnTo>
                <a:lnTo>
                  <a:pt x="183134" y="0"/>
                </a:lnTo>
                <a:lnTo>
                  <a:pt x="2646299" y="0"/>
                </a:lnTo>
                <a:lnTo>
                  <a:pt x="2694965" y="6536"/>
                </a:lnTo>
                <a:lnTo>
                  <a:pt x="2738707" y="24986"/>
                </a:lnTo>
                <a:lnTo>
                  <a:pt x="2775775" y="53609"/>
                </a:lnTo>
                <a:lnTo>
                  <a:pt x="2804418" y="90668"/>
                </a:lnTo>
                <a:lnTo>
                  <a:pt x="2822887" y="134423"/>
                </a:lnTo>
                <a:lnTo>
                  <a:pt x="2829432" y="183134"/>
                </a:lnTo>
                <a:lnTo>
                  <a:pt x="2829432" y="915517"/>
                </a:lnTo>
                <a:lnTo>
                  <a:pt x="2822887" y="964195"/>
                </a:lnTo>
                <a:lnTo>
                  <a:pt x="2804418" y="1007936"/>
                </a:lnTo>
                <a:lnTo>
                  <a:pt x="2775775" y="1044995"/>
                </a:lnTo>
                <a:lnTo>
                  <a:pt x="2738707" y="1073626"/>
                </a:lnTo>
                <a:lnTo>
                  <a:pt x="2694965" y="1092085"/>
                </a:lnTo>
                <a:lnTo>
                  <a:pt x="2646299" y="1098626"/>
                </a:lnTo>
                <a:lnTo>
                  <a:pt x="183134" y="1098626"/>
                </a:lnTo>
                <a:lnTo>
                  <a:pt x="134467" y="1092085"/>
                </a:lnTo>
                <a:lnTo>
                  <a:pt x="90725" y="1073626"/>
                </a:lnTo>
                <a:lnTo>
                  <a:pt x="53657" y="1044995"/>
                </a:lnTo>
                <a:lnTo>
                  <a:pt x="25014" y="1007936"/>
                </a:lnTo>
                <a:lnTo>
                  <a:pt x="6545" y="964195"/>
                </a:lnTo>
                <a:lnTo>
                  <a:pt x="0" y="915517"/>
                </a:lnTo>
                <a:lnTo>
                  <a:pt x="0" y="183134"/>
                </a:lnTo>
                <a:close/>
              </a:path>
            </a:pathLst>
          </a:custGeom>
          <a:ln w="2857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26728" y="4112259"/>
            <a:ext cx="2841625" cy="2252345"/>
          </a:xfrm>
          <a:custGeom>
            <a:avLst/>
            <a:gdLst/>
            <a:ahLst/>
            <a:cxnLst/>
            <a:rect l="l" t="t" r="r" b="b"/>
            <a:pathLst>
              <a:path w="2841625" h="2252345">
                <a:moveTo>
                  <a:pt x="0" y="183133"/>
                </a:moveTo>
                <a:lnTo>
                  <a:pt x="6535" y="134467"/>
                </a:lnTo>
                <a:lnTo>
                  <a:pt x="24981" y="90725"/>
                </a:lnTo>
                <a:lnTo>
                  <a:pt x="53594" y="53657"/>
                </a:lnTo>
                <a:lnTo>
                  <a:pt x="90630" y="25014"/>
                </a:lnTo>
                <a:lnTo>
                  <a:pt x="134349" y="6545"/>
                </a:lnTo>
                <a:lnTo>
                  <a:pt x="183006" y="0"/>
                </a:lnTo>
                <a:lnTo>
                  <a:pt x="2646172" y="0"/>
                </a:lnTo>
                <a:lnTo>
                  <a:pt x="2694838" y="6545"/>
                </a:lnTo>
                <a:lnTo>
                  <a:pt x="2738580" y="25014"/>
                </a:lnTo>
                <a:lnTo>
                  <a:pt x="2775648" y="53657"/>
                </a:lnTo>
                <a:lnTo>
                  <a:pt x="2804291" y="90725"/>
                </a:lnTo>
                <a:lnTo>
                  <a:pt x="2822760" y="134467"/>
                </a:lnTo>
                <a:lnTo>
                  <a:pt x="2829305" y="183133"/>
                </a:lnTo>
                <a:lnTo>
                  <a:pt x="2829305" y="915542"/>
                </a:lnTo>
                <a:lnTo>
                  <a:pt x="2822760" y="964253"/>
                </a:lnTo>
                <a:lnTo>
                  <a:pt x="2804291" y="1008008"/>
                </a:lnTo>
                <a:lnTo>
                  <a:pt x="2775648" y="1045067"/>
                </a:lnTo>
                <a:lnTo>
                  <a:pt x="2738580" y="1073690"/>
                </a:lnTo>
                <a:lnTo>
                  <a:pt x="2694838" y="1092140"/>
                </a:lnTo>
                <a:lnTo>
                  <a:pt x="2646172" y="1098677"/>
                </a:lnTo>
                <a:lnTo>
                  <a:pt x="183006" y="1098677"/>
                </a:lnTo>
                <a:lnTo>
                  <a:pt x="134349" y="1092140"/>
                </a:lnTo>
                <a:lnTo>
                  <a:pt x="90630" y="1073690"/>
                </a:lnTo>
                <a:lnTo>
                  <a:pt x="53594" y="1045067"/>
                </a:lnTo>
                <a:lnTo>
                  <a:pt x="24981" y="1008008"/>
                </a:lnTo>
                <a:lnTo>
                  <a:pt x="6535" y="964253"/>
                </a:lnTo>
                <a:lnTo>
                  <a:pt x="0" y="915542"/>
                </a:lnTo>
                <a:lnTo>
                  <a:pt x="0" y="183133"/>
                </a:lnTo>
                <a:close/>
              </a:path>
              <a:path w="2841625" h="2252345">
                <a:moveTo>
                  <a:pt x="11938" y="1336548"/>
                </a:moveTo>
                <a:lnTo>
                  <a:pt x="18483" y="1287837"/>
                </a:lnTo>
                <a:lnTo>
                  <a:pt x="36952" y="1244082"/>
                </a:lnTo>
                <a:lnTo>
                  <a:pt x="65595" y="1207023"/>
                </a:lnTo>
                <a:lnTo>
                  <a:pt x="102663" y="1178400"/>
                </a:lnTo>
                <a:lnTo>
                  <a:pt x="146405" y="1159950"/>
                </a:lnTo>
                <a:lnTo>
                  <a:pt x="195072" y="1153414"/>
                </a:lnTo>
                <a:lnTo>
                  <a:pt x="2658237" y="1153414"/>
                </a:lnTo>
                <a:lnTo>
                  <a:pt x="2706903" y="1159950"/>
                </a:lnTo>
                <a:lnTo>
                  <a:pt x="2750645" y="1178400"/>
                </a:lnTo>
                <a:lnTo>
                  <a:pt x="2787713" y="1207023"/>
                </a:lnTo>
                <a:lnTo>
                  <a:pt x="2816356" y="1244082"/>
                </a:lnTo>
                <a:lnTo>
                  <a:pt x="2834825" y="1287837"/>
                </a:lnTo>
                <a:lnTo>
                  <a:pt x="2841371" y="1336548"/>
                </a:lnTo>
                <a:lnTo>
                  <a:pt x="2841371" y="2068944"/>
                </a:lnTo>
                <a:lnTo>
                  <a:pt x="2834825" y="2117622"/>
                </a:lnTo>
                <a:lnTo>
                  <a:pt x="2816356" y="2161363"/>
                </a:lnTo>
                <a:lnTo>
                  <a:pt x="2787713" y="2198422"/>
                </a:lnTo>
                <a:lnTo>
                  <a:pt x="2750645" y="2227053"/>
                </a:lnTo>
                <a:lnTo>
                  <a:pt x="2706903" y="2245512"/>
                </a:lnTo>
                <a:lnTo>
                  <a:pt x="2658237" y="2252052"/>
                </a:lnTo>
                <a:lnTo>
                  <a:pt x="195072" y="2252052"/>
                </a:lnTo>
                <a:lnTo>
                  <a:pt x="146405" y="2245512"/>
                </a:lnTo>
                <a:lnTo>
                  <a:pt x="102663" y="2227053"/>
                </a:lnTo>
                <a:lnTo>
                  <a:pt x="65595" y="2198422"/>
                </a:lnTo>
                <a:lnTo>
                  <a:pt x="36952" y="2161363"/>
                </a:lnTo>
                <a:lnTo>
                  <a:pt x="18483" y="2117622"/>
                </a:lnTo>
                <a:lnTo>
                  <a:pt x="11938" y="2068944"/>
                </a:lnTo>
                <a:lnTo>
                  <a:pt x="11938" y="1336548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240139" y="685165"/>
            <a:ext cx="2823845" cy="27866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50"/>
              </a:spcBef>
            </a:pP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Appels</a:t>
            </a:r>
            <a:r>
              <a:rPr sz="2000" u="sng" spc="-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à</a:t>
            </a:r>
            <a:r>
              <a:rPr sz="20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spc="-10" dirty="0" err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</a:rPr>
              <a:t>projet</a:t>
            </a:r>
            <a:endParaRPr lang="fr-FR" sz="2000" u="sng" spc="-10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10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10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10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10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10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u="sng" spc="-10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lang="fr-FR" sz="2800" u="sng" spc="-10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Black"/>
              <a:cs typeface="Arial Black"/>
            </a:endParaRPr>
          </a:p>
          <a:p>
            <a:pPr marL="215900">
              <a:lnSpc>
                <a:spcPct val="100000"/>
              </a:lnSpc>
              <a:spcBef>
                <a:spcPts val="50"/>
              </a:spcBef>
            </a:pPr>
            <a:endParaRPr dirty="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257410" y="1095375"/>
            <a:ext cx="2726690" cy="2319655"/>
          </a:xfrm>
          <a:custGeom>
            <a:avLst/>
            <a:gdLst/>
            <a:ahLst/>
            <a:cxnLst/>
            <a:rect l="l" t="t" r="r" b="b"/>
            <a:pathLst>
              <a:path w="2726690" h="2319654">
                <a:moveTo>
                  <a:pt x="0" y="183134"/>
                </a:moveTo>
                <a:lnTo>
                  <a:pt x="6536" y="134467"/>
                </a:lnTo>
                <a:lnTo>
                  <a:pt x="24986" y="90725"/>
                </a:lnTo>
                <a:lnTo>
                  <a:pt x="53609" y="53657"/>
                </a:lnTo>
                <a:lnTo>
                  <a:pt x="90668" y="25014"/>
                </a:lnTo>
                <a:lnTo>
                  <a:pt x="134423" y="6545"/>
                </a:lnTo>
                <a:lnTo>
                  <a:pt x="183134" y="0"/>
                </a:lnTo>
                <a:lnTo>
                  <a:pt x="2527554" y="0"/>
                </a:lnTo>
                <a:lnTo>
                  <a:pt x="2576220" y="6545"/>
                </a:lnTo>
                <a:lnTo>
                  <a:pt x="2619962" y="25014"/>
                </a:lnTo>
                <a:lnTo>
                  <a:pt x="2657030" y="53657"/>
                </a:lnTo>
                <a:lnTo>
                  <a:pt x="2685673" y="90725"/>
                </a:lnTo>
                <a:lnTo>
                  <a:pt x="2704142" y="134467"/>
                </a:lnTo>
                <a:lnTo>
                  <a:pt x="2710688" y="183134"/>
                </a:lnTo>
                <a:lnTo>
                  <a:pt x="2710688" y="915542"/>
                </a:lnTo>
                <a:lnTo>
                  <a:pt x="2704142" y="964253"/>
                </a:lnTo>
                <a:lnTo>
                  <a:pt x="2685673" y="1008008"/>
                </a:lnTo>
                <a:lnTo>
                  <a:pt x="2657030" y="1045067"/>
                </a:lnTo>
                <a:lnTo>
                  <a:pt x="2619962" y="1073690"/>
                </a:lnTo>
                <a:lnTo>
                  <a:pt x="2576220" y="1092140"/>
                </a:lnTo>
                <a:lnTo>
                  <a:pt x="2527554" y="1098677"/>
                </a:lnTo>
                <a:lnTo>
                  <a:pt x="183134" y="1098677"/>
                </a:lnTo>
                <a:lnTo>
                  <a:pt x="134423" y="1092140"/>
                </a:lnTo>
                <a:lnTo>
                  <a:pt x="90668" y="1073690"/>
                </a:lnTo>
                <a:lnTo>
                  <a:pt x="53609" y="1045067"/>
                </a:lnTo>
                <a:lnTo>
                  <a:pt x="24986" y="1008008"/>
                </a:lnTo>
                <a:lnTo>
                  <a:pt x="6536" y="964253"/>
                </a:lnTo>
                <a:lnTo>
                  <a:pt x="0" y="915542"/>
                </a:lnTo>
                <a:lnTo>
                  <a:pt x="0" y="183134"/>
                </a:lnTo>
                <a:close/>
              </a:path>
              <a:path w="2726690" h="2319654">
                <a:moveTo>
                  <a:pt x="15875" y="1403985"/>
                </a:moveTo>
                <a:lnTo>
                  <a:pt x="22410" y="1355327"/>
                </a:lnTo>
                <a:lnTo>
                  <a:pt x="40856" y="1311608"/>
                </a:lnTo>
                <a:lnTo>
                  <a:pt x="69469" y="1274571"/>
                </a:lnTo>
                <a:lnTo>
                  <a:pt x="106505" y="1245959"/>
                </a:lnTo>
                <a:lnTo>
                  <a:pt x="150224" y="1227513"/>
                </a:lnTo>
                <a:lnTo>
                  <a:pt x="198882" y="1220977"/>
                </a:lnTo>
                <a:lnTo>
                  <a:pt x="2543429" y="1220977"/>
                </a:lnTo>
                <a:lnTo>
                  <a:pt x="2592086" y="1227513"/>
                </a:lnTo>
                <a:lnTo>
                  <a:pt x="2635805" y="1245959"/>
                </a:lnTo>
                <a:lnTo>
                  <a:pt x="2672842" y="1274571"/>
                </a:lnTo>
                <a:lnTo>
                  <a:pt x="2701454" y="1311608"/>
                </a:lnTo>
                <a:lnTo>
                  <a:pt x="2719900" y="1355327"/>
                </a:lnTo>
                <a:lnTo>
                  <a:pt x="2726436" y="1403985"/>
                </a:lnTo>
                <a:lnTo>
                  <a:pt x="2726436" y="2136521"/>
                </a:lnTo>
                <a:lnTo>
                  <a:pt x="2719900" y="2185178"/>
                </a:lnTo>
                <a:lnTo>
                  <a:pt x="2701454" y="2228897"/>
                </a:lnTo>
                <a:lnTo>
                  <a:pt x="2672841" y="2265934"/>
                </a:lnTo>
                <a:lnTo>
                  <a:pt x="2635805" y="2294546"/>
                </a:lnTo>
                <a:lnTo>
                  <a:pt x="2592086" y="2312992"/>
                </a:lnTo>
                <a:lnTo>
                  <a:pt x="2543429" y="2319528"/>
                </a:lnTo>
                <a:lnTo>
                  <a:pt x="198882" y="2319528"/>
                </a:lnTo>
                <a:lnTo>
                  <a:pt x="150224" y="2312992"/>
                </a:lnTo>
                <a:lnTo>
                  <a:pt x="106505" y="2294546"/>
                </a:lnTo>
                <a:lnTo>
                  <a:pt x="69469" y="2265934"/>
                </a:lnTo>
                <a:lnTo>
                  <a:pt x="40856" y="2228897"/>
                </a:lnTo>
                <a:lnTo>
                  <a:pt x="22410" y="2185178"/>
                </a:lnTo>
                <a:lnTo>
                  <a:pt x="15875" y="2136521"/>
                </a:lnTo>
                <a:lnTo>
                  <a:pt x="15875" y="1403985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Légende : encadrée à une bordure 24">
            <a:extLst>
              <a:ext uri="{FF2B5EF4-FFF2-40B4-BE49-F238E27FC236}">
                <a16:creationId xmlns:a16="http://schemas.microsoft.com/office/drawing/2014/main" id="{FFE10DF3-E2A5-02CC-510A-12054B1CED41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50" y="859027"/>
            <a:ext cx="11475466" cy="58977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81441" y="4729681"/>
            <a:ext cx="3347720" cy="17830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240"/>
              </a:spcBef>
              <a:buFont typeface="Calibri"/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Reconnaissance</a:t>
            </a:r>
            <a:endParaRPr sz="18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Calibri"/>
                <a:cs typeface="Calibri"/>
              </a:rPr>
              <a:t>Politique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rémunération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cohérente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Flexibilité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horaires,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télétravail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Finaliser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les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projets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initiés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55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Ateliers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participatifs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Valorisation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travail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équipe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199" y="4517771"/>
            <a:ext cx="3205480" cy="17418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Fixation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suivi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d’objectifs</a:t>
            </a:r>
            <a:endParaRPr sz="18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Calibri"/>
                <a:cs typeface="Calibri"/>
              </a:rPr>
              <a:t>Autonomie</a:t>
            </a:r>
            <a:endParaRPr sz="18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Calibri"/>
                <a:cs typeface="Calibri"/>
              </a:rPr>
              <a:t>Délégation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contrôle</a:t>
            </a:r>
            <a:endParaRPr sz="1800" dirty="0">
              <a:latin typeface="Calibri"/>
              <a:cs typeface="Calibri"/>
            </a:endParaRPr>
          </a:p>
          <a:p>
            <a:pPr marL="184785" marR="417195" indent="-172720">
              <a:lnSpc>
                <a:spcPts val="1980"/>
              </a:lnSpc>
              <a:spcBef>
                <a:spcPts val="360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Management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proximité, accompagnement,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coaching</a:t>
            </a:r>
            <a:endParaRPr sz="18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120"/>
              </a:spcBef>
              <a:buChar char="•"/>
              <a:tabLst>
                <a:tab pos="185420" algn="l"/>
              </a:tabLst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Encouragement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proactivité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199" y="6240704"/>
            <a:ext cx="3384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Des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salariés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+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force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proposition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7951" y="1034034"/>
            <a:ext cx="3390265" cy="16808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4785" marR="5080" indent="-172720">
              <a:lnSpc>
                <a:spcPts val="1970"/>
              </a:lnSpc>
              <a:spcBef>
                <a:spcPts val="325"/>
              </a:spcBef>
              <a:buChar char="•"/>
              <a:tabLst>
                <a:tab pos="184785" algn="l"/>
              </a:tabLst>
            </a:pPr>
            <a:r>
              <a:rPr sz="1800" spc="-20" dirty="0">
                <a:latin typeface="Calibri"/>
                <a:cs typeface="Calibri"/>
              </a:rPr>
              <a:t>Renforcement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structuration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des </a:t>
            </a:r>
            <a:r>
              <a:rPr sz="1800" spc="-10" dirty="0">
                <a:latin typeface="Calibri"/>
                <a:cs typeface="Calibri"/>
              </a:rPr>
              <a:t>fonctions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siège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ts val="2070"/>
              </a:lnSpc>
              <a:spcBef>
                <a:spcPts val="114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Définition</a:t>
            </a:r>
            <a:r>
              <a:rPr sz="1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des</a:t>
            </a:r>
            <a:r>
              <a:rPr sz="18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attendus</a:t>
            </a:r>
            <a:r>
              <a:rPr sz="1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métiers,</a:t>
            </a:r>
            <a:endParaRPr sz="1800">
              <a:latin typeface="Calibri"/>
              <a:cs typeface="Calibri"/>
            </a:endParaRPr>
          </a:p>
          <a:p>
            <a:pPr marL="184785">
              <a:lnSpc>
                <a:spcPts val="2070"/>
              </a:lnSpc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(référentiels</a:t>
            </a:r>
            <a:r>
              <a:rPr sz="18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activités)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50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Solutions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binômes,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relais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Coordination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paie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951" y="2707640"/>
            <a:ext cx="287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Harmonisation</a:t>
            </a:r>
            <a:r>
              <a:rPr sz="1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des</a:t>
            </a:r>
            <a:r>
              <a:rPr sz="1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pratiques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983" y="945896"/>
            <a:ext cx="3119120" cy="22250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4785" marR="5080" indent="-172720">
              <a:lnSpc>
                <a:spcPct val="91400"/>
              </a:lnSpc>
              <a:spcBef>
                <a:spcPts val="285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Calibri"/>
                <a:cs typeface="Calibri"/>
              </a:rPr>
              <a:t>Respect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engagements,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Evaluation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des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actions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mises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œuvre</a:t>
            </a:r>
            <a:endParaRPr sz="1800" dirty="0">
              <a:latin typeface="Calibri"/>
              <a:cs typeface="Calibri"/>
            </a:endParaRPr>
          </a:p>
          <a:p>
            <a:pPr marL="184785" indent="-172085">
              <a:lnSpc>
                <a:spcPts val="2065"/>
              </a:lnSpc>
              <a:spcBef>
                <a:spcPts val="155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Calibri"/>
                <a:cs typeface="Calibri"/>
              </a:rPr>
              <a:t>Proce</a:t>
            </a:r>
            <a:r>
              <a:rPr lang="fr-FR" sz="1800" dirty="0">
                <a:latin typeface="Calibri"/>
                <a:cs typeface="Calibri"/>
              </a:rPr>
              <a:t>dure</a:t>
            </a:r>
            <a:r>
              <a:rPr sz="1800" dirty="0">
                <a:latin typeface="Calibri"/>
                <a:cs typeface="Calibri"/>
              </a:rPr>
              <a:t>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services,</a:t>
            </a:r>
            <a:endParaRPr sz="1800" dirty="0">
              <a:latin typeface="Calibri"/>
              <a:cs typeface="Calibri"/>
            </a:endParaRPr>
          </a:p>
          <a:p>
            <a:pPr marL="18478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écrits,…</a:t>
            </a:r>
            <a:endParaRPr sz="18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6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Calibri"/>
                <a:cs typeface="Calibri"/>
              </a:rPr>
              <a:t>Des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outils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adaptés</a:t>
            </a:r>
            <a:endParaRPr sz="18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0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Réunions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efficaces</a:t>
            </a:r>
            <a:endParaRPr sz="18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Communication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qualitative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5690" y="2857500"/>
            <a:ext cx="216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PROFESSIONALISATION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7896" y="4386198"/>
            <a:ext cx="203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RESPONSABILISATION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0737" y="2857500"/>
            <a:ext cx="1698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REORGANISATION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8400" y="4429961"/>
            <a:ext cx="1236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chemeClr val="tx1"/>
                </a:solidFill>
                <a:latin typeface="Calibri"/>
                <a:cs typeface="Calibri"/>
              </a:rPr>
              <a:t>MOTIVATION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8794" y="116839"/>
            <a:ext cx="10768330" cy="4863465"/>
            <a:chOff x="968794" y="116839"/>
            <a:chExt cx="10768330" cy="486346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4778" y="4055618"/>
              <a:ext cx="932179" cy="9243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97369" y="145414"/>
              <a:ext cx="742315" cy="685800"/>
            </a:xfrm>
            <a:custGeom>
              <a:avLst/>
              <a:gdLst/>
              <a:ahLst/>
              <a:cxnLst/>
              <a:rect l="l" t="t" r="r" b="b"/>
              <a:pathLst>
                <a:path w="742314" h="685800">
                  <a:moveTo>
                    <a:pt x="0" y="342645"/>
                  </a:moveTo>
                  <a:lnTo>
                    <a:pt x="3386" y="296152"/>
                  </a:lnTo>
                  <a:lnTo>
                    <a:pt x="13249" y="251559"/>
                  </a:lnTo>
                  <a:lnTo>
                    <a:pt x="29148" y="209276"/>
                  </a:lnTo>
                  <a:lnTo>
                    <a:pt x="50641" y="169709"/>
                  </a:lnTo>
                  <a:lnTo>
                    <a:pt x="77286" y="133268"/>
                  </a:lnTo>
                  <a:lnTo>
                    <a:pt x="108640" y="100361"/>
                  </a:lnTo>
                  <a:lnTo>
                    <a:pt x="144263" y="71397"/>
                  </a:lnTo>
                  <a:lnTo>
                    <a:pt x="183711" y="46783"/>
                  </a:lnTo>
                  <a:lnTo>
                    <a:pt x="226544" y="26927"/>
                  </a:lnTo>
                  <a:lnTo>
                    <a:pt x="272319" y="12240"/>
                  </a:lnTo>
                  <a:lnTo>
                    <a:pt x="320594" y="3128"/>
                  </a:lnTo>
                  <a:lnTo>
                    <a:pt x="370928" y="0"/>
                  </a:lnTo>
                  <a:lnTo>
                    <a:pt x="421260" y="3128"/>
                  </a:lnTo>
                  <a:lnTo>
                    <a:pt x="469536" y="12240"/>
                  </a:lnTo>
                  <a:lnTo>
                    <a:pt x="515314" y="26927"/>
                  </a:lnTo>
                  <a:lnTo>
                    <a:pt x="558150" y="46783"/>
                  </a:lnTo>
                  <a:lnTo>
                    <a:pt x="597603" y="71397"/>
                  </a:lnTo>
                  <a:lnTo>
                    <a:pt x="633231" y="100361"/>
                  </a:lnTo>
                  <a:lnTo>
                    <a:pt x="664591" y="133268"/>
                  </a:lnTo>
                  <a:lnTo>
                    <a:pt x="691241" y="169709"/>
                  </a:lnTo>
                  <a:lnTo>
                    <a:pt x="712739" y="209276"/>
                  </a:lnTo>
                  <a:lnTo>
                    <a:pt x="728642" y="251559"/>
                  </a:lnTo>
                  <a:lnTo>
                    <a:pt x="738508" y="296152"/>
                  </a:lnTo>
                  <a:lnTo>
                    <a:pt x="741895" y="342645"/>
                  </a:lnTo>
                  <a:lnTo>
                    <a:pt x="738508" y="389168"/>
                  </a:lnTo>
                  <a:lnTo>
                    <a:pt x="728642" y="433785"/>
                  </a:lnTo>
                  <a:lnTo>
                    <a:pt x="712739" y="476089"/>
                  </a:lnTo>
                  <a:lnTo>
                    <a:pt x="691241" y="515671"/>
                  </a:lnTo>
                  <a:lnTo>
                    <a:pt x="664591" y="552125"/>
                  </a:lnTo>
                  <a:lnTo>
                    <a:pt x="633231" y="585041"/>
                  </a:lnTo>
                  <a:lnTo>
                    <a:pt x="597603" y="614012"/>
                  </a:lnTo>
                  <a:lnTo>
                    <a:pt x="558150" y="638631"/>
                  </a:lnTo>
                  <a:lnTo>
                    <a:pt x="515314" y="658489"/>
                  </a:lnTo>
                  <a:lnTo>
                    <a:pt x="469536" y="673178"/>
                  </a:lnTo>
                  <a:lnTo>
                    <a:pt x="421260" y="682290"/>
                  </a:lnTo>
                  <a:lnTo>
                    <a:pt x="370928" y="685418"/>
                  </a:lnTo>
                  <a:lnTo>
                    <a:pt x="320594" y="682290"/>
                  </a:lnTo>
                  <a:lnTo>
                    <a:pt x="272319" y="673178"/>
                  </a:lnTo>
                  <a:lnTo>
                    <a:pt x="226544" y="658489"/>
                  </a:lnTo>
                  <a:lnTo>
                    <a:pt x="183711" y="638631"/>
                  </a:lnTo>
                  <a:lnTo>
                    <a:pt x="144263" y="614012"/>
                  </a:lnTo>
                  <a:lnTo>
                    <a:pt x="108640" y="585041"/>
                  </a:lnTo>
                  <a:lnTo>
                    <a:pt x="77286" y="552125"/>
                  </a:lnTo>
                  <a:lnTo>
                    <a:pt x="50641" y="515671"/>
                  </a:lnTo>
                  <a:lnTo>
                    <a:pt x="29148" y="476089"/>
                  </a:lnTo>
                  <a:lnTo>
                    <a:pt x="13249" y="433785"/>
                  </a:lnTo>
                  <a:lnTo>
                    <a:pt x="3386" y="389168"/>
                  </a:lnTo>
                  <a:lnTo>
                    <a:pt x="0" y="342645"/>
                  </a:lnTo>
                  <a:close/>
                </a:path>
              </a:pathLst>
            </a:custGeom>
            <a:ln w="571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948688" y="42494"/>
            <a:ext cx="94405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Respect</a:t>
            </a:r>
            <a:r>
              <a:rPr sz="4800" u="sng" spc="-5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du</a:t>
            </a:r>
            <a:r>
              <a:rPr sz="4800" u="sng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plan</a:t>
            </a:r>
            <a:r>
              <a:rPr sz="4800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de</a:t>
            </a:r>
            <a:r>
              <a:rPr sz="4800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transformation</a:t>
            </a:r>
            <a:r>
              <a:rPr sz="4800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RH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4119" y="103758"/>
            <a:ext cx="309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>
                <a:latin typeface="Calibri"/>
                <a:cs typeface="Calibri"/>
              </a:rPr>
              <a:t>6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6350" y="6555778"/>
            <a:ext cx="425450" cy="300355"/>
            <a:chOff x="-6350" y="6555778"/>
            <a:chExt cx="425450" cy="300355"/>
          </a:xfrm>
        </p:grpSpPr>
        <p:sp>
          <p:nvSpPr>
            <p:cNvPr id="19" name="object 19"/>
            <p:cNvSpPr/>
            <p:nvPr/>
          </p:nvSpPr>
          <p:spPr>
            <a:xfrm>
              <a:off x="0" y="6562128"/>
              <a:ext cx="412750" cy="287655"/>
            </a:xfrm>
            <a:custGeom>
              <a:avLst/>
              <a:gdLst/>
              <a:ahLst/>
              <a:cxnLst/>
              <a:rect l="l" t="t" r="r" b="b"/>
              <a:pathLst>
                <a:path w="412750" h="287654">
                  <a:moveTo>
                    <a:pt x="143116" y="0"/>
                  </a:moveTo>
                  <a:lnTo>
                    <a:pt x="81381" y="3797"/>
                  </a:lnTo>
                  <a:lnTo>
                    <a:pt x="24711" y="14614"/>
                  </a:lnTo>
                  <a:lnTo>
                    <a:pt x="0" y="23004"/>
                  </a:lnTo>
                  <a:lnTo>
                    <a:pt x="0" y="264559"/>
                  </a:lnTo>
                  <a:lnTo>
                    <a:pt x="24711" y="272950"/>
                  </a:lnTo>
                  <a:lnTo>
                    <a:pt x="81381" y="283767"/>
                  </a:lnTo>
                  <a:lnTo>
                    <a:pt x="143116" y="287564"/>
                  </a:lnTo>
                  <a:lnTo>
                    <a:pt x="204848" y="283767"/>
                  </a:lnTo>
                  <a:lnTo>
                    <a:pt x="261518" y="272950"/>
                  </a:lnTo>
                  <a:lnTo>
                    <a:pt x="311509" y="255976"/>
                  </a:lnTo>
                  <a:lnTo>
                    <a:pt x="353205" y="233709"/>
                  </a:lnTo>
                  <a:lnTo>
                    <a:pt x="384989" y="207011"/>
                  </a:lnTo>
                  <a:lnTo>
                    <a:pt x="412356" y="143776"/>
                  </a:lnTo>
                  <a:lnTo>
                    <a:pt x="405245" y="110811"/>
                  </a:lnTo>
                  <a:lnTo>
                    <a:pt x="353205" y="53853"/>
                  </a:lnTo>
                  <a:lnTo>
                    <a:pt x="311509" y="31587"/>
                  </a:lnTo>
                  <a:lnTo>
                    <a:pt x="261518" y="14614"/>
                  </a:lnTo>
                  <a:lnTo>
                    <a:pt x="204848" y="3797"/>
                  </a:lnTo>
                  <a:lnTo>
                    <a:pt x="143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562128"/>
              <a:ext cx="412750" cy="287655"/>
            </a:xfrm>
            <a:custGeom>
              <a:avLst/>
              <a:gdLst/>
              <a:ahLst/>
              <a:cxnLst/>
              <a:rect l="l" t="t" r="r" b="b"/>
              <a:pathLst>
                <a:path w="412750" h="287654">
                  <a:moveTo>
                    <a:pt x="0" y="23004"/>
                  </a:moveTo>
                  <a:lnTo>
                    <a:pt x="24711" y="14614"/>
                  </a:lnTo>
                  <a:lnTo>
                    <a:pt x="81381" y="3797"/>
                  </a:lnTo>
                  <a:lnTo>
                    <a:pt x="143116" y="0"/>
                  </a:lnTo>
                  <a:lnTo>
                    <a:pt x="204848" y="3797"/>
                  </a:lnTo>
                  <a:lnTo>
                    <a:pt x="261518" y="14614"/>
                  </a:lnTo>
                  <a:lnTo>
                    <a:pt x="311509" y="31587"/>
                  </a:lnTo>
                  <a:lnTo>
                    <a:pt x="353205" y="53853"/>
                  </a:lnTo>
                  <a:lnTo>
                    <a:pt x="384989" y="80549"/>
                  </a:lnTo>
                  <a:lnTo>
                    <a:pt x="412356" y="143776"/>
                  </a:lnTo>
                  <a:lnTo>
                    <a:pt x="405245" y="176746"/>
                  </a:lnTo>
                  <a:lnTo>
                    <a:pt x="353205" y="233709"/>
                  </a:lnTo>
                  <a:lnTo>
                    <a:pt x="311509" y="255976"/>
                  </a:lnTo>
                  <a:lnTo>
                    <a:pt x="261518" y="272950"/>
                  </a:lnTo>
                  <a:lnTo>
                    <a:pt x="204848" y="283767"/>
                  </a:lnTo>
                  <a:lnTo>
                    <a:pt x="143116" y="287564"/>
                  </a:lnTo>
                  <a:lnTo>
                    <a:pt x="81381" y="283767"/>
                  </a:lnTo>
                  <a:lnTo>
                    <a:pt x="24711" y="272950"/>
                  </a:lnTo>
                  <a:lnTo>
                    <a:pt x="0" y="26455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Légende : encadrée à une bordure 22">
            <a:extLst>
              <a:ext uri="{FF2B5EF4-FFF2-40B4-BE49-F238E27FC236}">
                <a16:creationId xmlns:a16="http://schemas.microsoft.com/office/drawing/2014/main" id="{2B822050-F43A-B80E-5CB9-81E2D192A944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5795" y="381399"/>
            <a:ext cx="825109" cy="7248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20136" y="155575"/>
            <a:ext cx="7208520" cy="14611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29870">
              <a:lnSpc>
                <a:spcPts val="5540"/>
              </a:lnSpc>
              <a:spcBef>
                <a:spcPts val="425"/>
              </a:spcBef>
            </a:pP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Développement</a:t>
            </a:r>
            <a:r>
              <a:rPr sz="4800" u="sng" spc="-4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d’une </a:t>
            </a:r>
            <a:r>
              <a:rPr sz="4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offre</a:t>
            </a:r>
            <a:r>
              <a:rPr sz="4800" spc="-1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complémentaire</a:t>
            </a:r>
            <a:r>
              <a:rPr sz="4800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de</a:t>
            </a:r>
            <a:r>
              <a:rPr sz="4800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services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817" y="211963"/>
            <a:ext cx="742315" cy="685800"/>
          </a:xfrm>
          <a:custGeom>
            <a:avLst/>
            <a:gdLst/>
            <a:ahLst/>
            <a:cxnLst/>
            <a:rect l="l" t="t" r="r" b="b"/>
            <a:pathLst>
              <a:path w="742315" h="685800">
                <a:moveTo>
                  <a:pt x="0" y="342645"/>
                </a:moveTo>
                <a:lnTo>
                  <a:pt x="3386" y="296152"/>
                </a:lnTo>
                <a:lnTo>
                  <a:pt x="13249" y="251559"/>
                </a:lnTo>
                <a:lnTo>
                  <a:pt x="29148" y="209276"/>
                </a:lnTo>
                <a:lnTo>
                  <a:pt x="50641" y="169709"/>
                </a:lnTo>
                <a:lnTo>
                  <a:pt x="77286" y="133268"/>
                </a:lnTo>
                <a:lnTo>
                  <a:pt x="108640" y="100361"/>
                </a:lnTo>
                <a:lnTo>
                  <a:pt x="144263" y="71397"/>
                </a:lnTo>
                <a:lnTo>
                  <a:pt x="183711" y="46783"/>
                </a:lnTo>
                <a:lnTo>
                  <a:pt x="226544" y="26927"/>
                </a:lnTo>
                <a:lnTo>
                  <a:pt x="272319" y="12240"/>
                </a:lnTo>
                <a:lnTo>
                  <a:pt x="320594" y="3128"/>
                </a:lnTo>
                <a:lnTo>
                  <a:pt x="370928" y="0"/>
                </a:lnTo>
                <a:lnTo>
                  <a:pt x="421263" y="3128"/>
                </a:lnTo>
                <a:lnTo>
                  <a:pt x="469539" y="12240"/>
                </a:lnTo>
                <a:lnTo>
                  <a:pt x="515315" y="26927"/>
                </a:lnTo>
                <a:lnTo>
                  <a:pt x="558149" y="46783"/>
                </a:lnTo>
                <a:lnTo>
                  <a:pt x="597599" y="71397"/>
                </a:lnTo>
                <a:lnTo>
                  <a:pt x="633223" y="100361"/>
                </a:lnTo>
                <a:lnTo>
                  <a:pt x="664579" y="133268"/>
                </a:lnTo>
                <a:lnTo>
                  <a:pt x="691225" y="169709"/>
                </a:lnTo>
                <a:lnTo>
                  <a:pt x="712719" y="209276"/>
                </a:lnTo>
                <a:lnTo>
                  <a:pt x="728619" y="251559"/>
                </a:lnTo>
                <a:lnTo>
                  <a:pt x="738484" y="296152"/>
                </a:lnTo>
                <a:lnTo>
                  <a:pt x="741870" y="342645"/>
                </a:lnTo>
                <a:lnTo>
                  <a:pt x="738484" y="389139"/>
                </a:lnTo>
                <a:lnTo>
                  <a:pt x="728619" y="433732"/>
                </a:lnTo>
                <a:lnTo>
                  <a:pt x="712719" y="476015"/>
                </a:lnTo>
                <a:lnTo>
                  <a:pt x="691225" y="515582"/>
                </a:lnTo>
                <a:lnTo>
                  <a:pt x="664579" y="552023"/>
                </a:lnTo>
                <a:lnTo>
                  <a:pt x="633223" y="584930"/>
                </a:lnTo>
                <a:lnTo>
                  <a:pt x="597599" y="613894"/>
                </a:lnTo>
                <a:lnTo>
                  <a:pt x="558149" y="638508"/>
                </a:lnTo>
                <a:lnTo>
                  <a:pt x="515315" y="658364"/>
                </a:lnTo>
                <a:lnTo>
                  <a:pt x="469539" y="673051"/>
                </a:lnTo>
                <a:lnTo>
                  <a:pt x="421263" y="682163"/>
                </a:lnTo>
                <a:lnTo>
                  <a:pt x="370928" y="685291"/>
                </a:lnTo>
                <a:lnTo>
                  <a:pt x="320594" y="682163"/>
                </a:lnTo>
                <a:lnTo>
                  <a:pt x="272319" y="673051"/>
                </a:lnTo>
                <a:lnTo>
                  <a:pt x="226544" y="658364"/>
                </a:lnTo>
                <a:lnTo>
                  <a:pt x="183711" y="638508"/>
                </a:lnTo>
                <a:lnTo>
                  <a:pt x="144263" y="613894"/>
                </a:lnTo>
                <a:lnTo>
                  <a:pt x="108640" y="584930"/>
                </a:lnTo>
                <a:lnTo>
                  <a:pt x="77286" y="552023"/>
                </a:lnTo>
                <a:lnTo>
                  <a:pt x="50641" y="515582"/>
                </a:lnTo>
                <a:lnTo>
                  <a:pt x="29148" y="476015"/>
                </a:lnTo>
                <a:lnTo>
                  <a:pt x="13249" y="433732"/>
                </a:lnTo>
                <a:lnTo>
                  <a:pt x="3386" y="389139"/>
                </a:lnTo>
                <a:lnTo>
                  <a:pt x="0" y="342645"/>
                </a:lnTo>
                <a:close/>
              </a:path>
            </a:pathLst>
          </a:custGeom>
          <a:ln w="571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5685" y="1608277"/>
            <a:ext cx="11402263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2400" spc="-10" dirty="0">
                <a:latin typeface="Calibri"/>
                <a:cs typeface="Calibri"/>
              </a:rPr>
              <a:t>Développement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bénévolat</a:t>
            </a:r>
            <a:endParaRPr sz="2400">
              <a:latin typeface="Calibri"/>
              <a:cs typeface="Calibri"/>
            </a:endParaRPr>
          </a:p>
          <a:p>
            <a:pPr marL="299085" marR="126364" indent="-287020">
              <a:lnSpc>
                <a:spcPct val="100000"/>
              </a:lnSpc>
              <a:spcBef>
                <a:spcPts val="2885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b="1" spc="-10" dirty="0">
                <a:latin typeface="Calibri"/>
                <a:cs typeface="Calibri"/>
              </a:rPr>
              <a:t>Développement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activités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d’insertion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d’inclusion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sociale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l’accès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logement,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formation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l’emploi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(AVDL,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intermédiation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locative,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résidences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sociales,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pensions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familles)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880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Habitat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inclusif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accompagnement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social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l’inscription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personnes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société (résidences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accueil,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résidences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partagée,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Pensions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familles,…)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5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Projet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centres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multidimensionnels,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d’insertion,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d’accès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aux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droits,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culture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aux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loisirs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transmission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savoir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(secteur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animation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PEVLC)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5189" y="5632500"/>
            <a:ext cx="10854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</a:tabLst>
            </a:pPr>
            <a:r>
              <a:rPr sz="2400" spc="-10" dirty="0">
                <a:latin typeface="Calibri"/>
                <a:cs typeface="Calibri"/>
              </a:rPr>
              <a:t>Développer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lieux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d’accès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aux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loisirs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culture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tous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Lieu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d’hébergement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personnes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vulnérabilité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sociale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Accueils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usagers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établissements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Protection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l’Enfance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Médico-</a:t>
            </a:r>
            <a:r>
              <a:rPr sz="2400" spc="-10" dirty="0">
                <a:latin typeface="Calibri"/>
                <a:cs typeface="Calibri"/>
              </a:rPr>
              <a:t>social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Légende : encadrée à une bordure 9">
            <a:extLst>
              <a:ext uri="{FF2B5EF4-FFF2-40B4-BE49-F238E27FC236}">
                <a16:creationId xmlns:a16="http://schemas.microsoft.com/office/drawing/2014/main" id="{C1BB12AA-7D7D-B9A5-ADBD-6E30650AB8A4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298" y="3274059"/>
            <a:ext cx="2847975" cy="1696720"/>
          </a:xfrm>
          <a:custGeom>
            <a:avLst/>
            <a:gdLst/>
            <a:ahLst/>
            <a:cxnLst/>
            <a:rect l="l" t="t" r="r" b="b"/>
            <a:pathLst>
              <a:path w="2847975" h="1696720">
                <a:moveTo>
                  <a:pt x="0" y="282701"/>
                </a:moveTo>
                <a:lnTo>
                  <a:pt x="3700" y="236858"/>
                </a:lnTo>
                <a:lnTo>
                  <a:pt x="14413" y="193365"/>
                </a:lnTo>
                <a:lnTo>
                  <a:pt x="31557" y="152805"/>
                </a:lnTo>
                <a:lnTo>
                  <a:pt x="54549" y="115763"/>
                </a:lnTo>
                <a:lnTo>
                  <a:pt x="82808" y="82819"/>
                </a:lnTo>
                <a:lnTo>
                  <a:pt x="115752" y="54559"/>
                </a:lnTo>
                <a:lnTo>
                  <a:pt x="152797" y="31563"/>
                </a:lnTo>
                <a:lnTo>
                  <a:pt x="193363" y="14417"/>
                </a:lnTo>
                <a:lnTo>
                  <a:pt x="236867" y="3701"/>
                </a:lnTo>
                <a:lnTo>
                  <a:pt x="282727" y="0"/>
                </a:lnTo>
                <a:lnTo>
                  <a:pt x="2564828" y="0"/>
                </a:lnTo>
                <a:lnTo>
                  <a:pt x="2610703" y="3701"/>
                </a:lnTo>
                <a:lnTo>
                  <a:pt x="2654214" y="14417"/>
                </a:lnTo>
                <a:lnTo>
                  <a:pt x="2694780" y="31563"/>
                </a:lnTo>
                <a:lnTo>
                  <a:pt x="2731822" y="54559"/>
                </a:lnTo>
                <a:lnTo>
                  <a:pt x="2764758" y="82819"/>
                </a:lnTo>
                <a:lnTo>
                  <a:pt x="2793007" y="115763"/>
                </a:lnTo>
                <a:lnTo>
                  <a:pt x="2815990" y="152805"/>
                </a:lnTo>
                <a:lnTo>
                  <a:pt x="2833125" y="193365"/>
                </a:lnTo>
                <a:lnTo>
                  <a:pt x="2843832" y="236858"/>
                </a:lnTo>
                <a:lnTo>
                  <a:pt x="2847530" y="282701"/>
                </a:lnTo>
                <a:lnTo>
                  <a:pt x="2847530" y="1413637"/>
                </a:lnTo>
                <a:lnTo>
                  <a:pt x="2843832" y="1459480"/>
                </a:lnTo>
                <a:lnTo>
                  <a:pt x="2833125" y="1502973"/>
                </a:lnTo>
                <a:lnTo>
                  <a:pt x="2815990" y="1543533"/>
                </a:lnTo>
                <a:lnTo>
                  <a:pt x="2793007" y="1580575"/>
                </a:lnTo>
                <a:lnTo>
                  <a:pt x="2764758" y="1613519"/>
                </a:lnTo>
                <a:lnTo>
                  <a:pt x="2731822" y="1641779"/>
                </a:lnTo>
                <a:lnTo>
                  <a:pt x="2694780" y="1664775"/>
                </a:lnTo>
                <a:lnTo>
                  <a:pt x="2654214" y="1681921"/>
                </a:lnTo>
                <a:lnTo>
                  <a:pt x="2610703" y="1692637"/>
                </a:lnTo>
                <a:lnTo>
                  <a:pt x="2564828" y="1696339"/>
                </a:lnTo>
                <a:lnTo>
                  <a:pt x="282727" y="1696339"/>
                </a:lnTo>
                <a:lnTo>
                  <a:pt x="236867" y="1692637"/>
                </a:lnTo>
                <a:lnTo>
                  <a:pt x="193363" y="1681921"/>
                </a:lnTo>
                <a:lnTo>
                  <a:pt x="152797" y="1664775"/>
                </a:lnTo>
                <a:lnTo>
                  <a:pt x="115752" y="1641779"/>
                </a:lnTo>
                <a:lnTo>
                  <a:pt x="82808" y="1613519"/>
                </a:lnTo>
                <a:lnTo>
                  <a:pt x="54549" y="1580575"/>
                </a:lnTo>
                <a:lnTo>
                  <a:pt x="31557" y="1543533"/>
                </a:lnTo>
                <a:lnTo>
                  <a:pt x="14413" y="1502973"/>
                </a:lnTo>
                <a:lnTo>
                  <a:pt x="3700" y="1459480"/>
                </a:lnTo>
                <a:lnTo>
                  <a:pt x="0" y="1413637"/>
                </a:lnTo>
                <a:lnTo>
                  <a:pt x="0" y="282701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3455" y="3359022"/>
            <a:ext cx="23571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  <a:tabLst>
                <a:tab pos="1852930" algn="l"/>
              </a:tabLst>
            </a:pPr>
            <a:r>
              <a:rPr sz="2400" spc="-10" dirty="0">
                <a:latin typeface="Calibri"/>
                <a:cs typeface="Calibri"/>
              </a:rPr>
              <a:t>Démarche évaluation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pour </a:t>
            </a:r>
            <a:r>
              <a:rPr sz="2400" dirty="0">
                <a:latin typeface="Calibri"/>
                <a:cs typeface="Calibri"/>
              </a:rPr>
              <a:t>SMS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suivi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des </a:t>
            </a:r>
            <a:r>
              <a:rPr sz="2400" dirty="0">
                <a:latin typeface="Calibri"/>
                <a:cs typeface="Calibri"/>
              </a:rPr>
              <a:t>plans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d’action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(PE)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1742" y="5027295"/>
            <a:ext cx="2847975" cy="1696720"/>
          </a:xfrm>
          <a:custGeom>
            <a:avLst/>
            <a:gdLst/>
            <a:ahLst/>
            <a:cxnLst/>
            <a:rect l="l" t="t" r="r" b="b"/>
            <a:pathLst>
              <a:path w="2847975" h="1696720">
                <a:moveTo>
                  <a:pt x="0" y="282701"/>
                </a:moveTo>
                <a:lnTo>
                  <a:pt x="3701" y="236827"/>
                </a:lnTo>
                <a:lnTo>
                  <a:pt x="14417" y="193316"/>
                </a:lnTo>
                <a:lnTo>
                  <a:pt x="31563" y="152749"/>
                </a:lnTo>
                <a:lnTo>
                  <a:pt x="54559" y="115708"/>
                </a:lnTo>
                <a:lnTo>
                  <a:pt x="82819" y="82772"/>
                </a:lnTo>
                <a:lnTo>
                  <a:pt x="115763" y="54522"/>
                </a:lnTo>
                <a:lnTo>
                  <a:pt x="152805" y="31539"/>
                </a:lnTo>
                <a:lnTo>
                  <a:pt x="193365" y="14404"/>
                </a:lnTo>
                <a:lnTo>
                  <a:pt x="236858" y="3697"/>
                </a:lnTo>
                <a:lnTo>
                  <a:pt x="282702" y="0"/>
                </a:lnTo>
                <a:lnTo>
                  <a:pt x="2564891" y="0"/>
                </a:lnTo>
                <a:lnTo>
                  <a:pt x="2610735" y="3697"/>
                </a:lnTo>
                <a:lnTo>
                  <a:pt x="2654228" y="14404"/>
                </a:lnTo>
                <a:lnTo>
                  <a:pt x="2694788" y="31539"/>
                </a:lnTo>
                <a:lnTo>
                  <a:pt x="2731830" y="54522"/>
                </a:lnTo>
                <a:lnTo>
                  <a:pt x="2764774" y="82772"/>
                </a:lnTo>
                <a:lnTo>
                  <a:pt x="2793034" y="115708"/>
                </a:lnTo>
                <a:lnTo>
                  <a:pt x="2816030" y="152749"/>
                </a:lnTo>
                <a:lnTo>
                  <a:pt x="2833176" y="193316"/>
                </a:lnTo>
                <a:lnTo>
                  <a:pt x="2843892" y="236827"/>
                </a:lnTo>
                <a:lnTo>
                  <a:pt x="2847593" y="282701"/>
                </a:lnTo>
                <a:lnTo>
                  <a:pt x="2847593" y="1413573"/>
                </a:lnTo>
                <a:lnTo>
                  <a:pt x="2843892" y="1459433"/>
                </a:lnTo>
                <a:lnTo>
                  <a:pt x="2833176" y="1502937"/>
                </a:lnTo>
                <a:lnTo>
                  <a:pt x="2816030" y="1543503"/>
                </a:lnTo>
                <a:lnTo>
                  <a:pt x="2793034" y="1580548"/>
                </a:lnTo>
                <a:lnTo>
                  <a:pt x="2764774" y="1613492"/>
                </a:lnTo>
                <a:lnTo>
                  <a:pt x="2731830" y="1641751"/>
                </a:lnTo>
                <a:lnTo>
                  <a:pt x="2694788" y="1664743"/>
                </a:lnTo>
                <a:lnTo>
                  <a:pt x="2654228" y="1681887"/>
                </a:lnTo>
                <a:lnTo>
                  <a:pt x="2610735" y="1692600"/>
                </a:lnTo>
                <a:lnTo>
                  <a:pt x="2564891" y="1696300"/>
                </a:lnTo>
                <a:lnTo>
                  <a:pt x="282702" y="1696300"/>
                </a:lnTo>
                <a:lnTo>
                  <a:pt x="236858" y="1692600"/>
                </a:lnTo>
                <a:lnTo>
                  <a:pt x="193365" y="1681887"/>
                </a:lnTo>
                <a:lnTo>
                  <a:pt x="152805" y="1664743"/>
                </a:lnTo>
                <a:lnTo>
                  <a:pt x="115763" y="1641751"/>
                </a:lnTo>
                <a:lnTo>
                  <a:pt x="82819" y="1613492"/>
                </a:lnTo>
                <a:lnTo>
                  <a:pt x="54559" y="1580548"/>
                </a:lnTo>
                <a:lnTo>
                  <a:pt x="31563" y="1543503"/>
                </a:lnTo>
                <a:lnTo>
                  <a:pt x="14417" y="1502937"/>
                </a:lnTo>
                <a:lnTo>
                  <a:pt x="3701" y="1459433"/>
                </a:lnTo>
                <a:lnTo>
                  <a:pt x="0" y="1413573"/>
                </a:lnTo>
                <a:lnTo>
                  <a:pt x="0" y="282701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28664" y="5112207"/>
            <a:ext cx="23342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Arborescence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SI </a:t>
            </a:r>
            <a:r>
              <a:rPr sz="2400" dirty="0">
                <a:latin typeface="Calibri"/>
                <a:cs typeface="Calibri"/>
              </a:rPr>
              <a:t>efficace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Connaissance Commune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71742" y="1537969"/>
            <a:ext cx="2847975" cy="3455035"/>
          </a:xfrm>
          <a:custGeom>
            <a:avLst/>
            <a:gdLst/>
            <a:ahLst/>
            <a:cxnLst/>
            <a:rect l="l" t="t" r="r" b="b"/>
            <a:pathLst>
              <a:path w="2847975" h="3455035">
                <a:moveTo>
                  <a:pt x="0" y="2041016"/>
                </a:moveTo>
                <a:lnTo>
                  <a:pt x="3701" y="1995173"/>
                </a:lnTo>
                <a:lnTo>
                  <a:pt x="14417" y="1951680"/>
                </a:lnTo>
                <a:lnTo>
                  <a:pt x="31563" y="1911120"/>
                </a:lnTo>
                <a:lnTo>
                  <a:pt x="54559" y="1874078"/>
                </a:lnTo>
                <a:lnTo>
                  <a:pt x="82819" y="1841134"/>
                </a:lnTo>
                <a:lnTo>
                  <a:pt x="115763" y="1812874"/>
                </a:lnTo>
                <a:lnTo>
                  <a:pt x="152805" y="1789878"/>
                </a:lnTo>
                <a:lnTo>
                  <a:pt x="193365" y="1772732"/>
                </a:lnTo>
                <a:lnTo>
                  <a:pt x="236858" y="1762016"/>
                </a:lnTo>
                <a:lnTo>
                  <a:pt x="282702" y="1758314"/>
                </a:lnTo>
                <a:lnTo>
                  <a:pt x="2564891" y="1758314"/>
                </a:lnTo>
                <a:lnTo>
                  <a:pt x="2610735" y="1762016"/>
                </a:lnTo>
                <a:lnTo>
                  <a:pt x="2654228" y="1772732"/>
                </a:lnTo>
                <a:lnTo>
                  <a:pt x="2694788" y="1789878"/>
                </a:lnTo>
                <a:lnTo>
                  <a:pt x="2731830" y="1812874"/>
                </a:lnTo>
                <a:lnTo>
                  <a:pt x="2764774" y="1841134"/>
                </a:lnTo>
                <a:lnTo>
                  <a:pt x="2793034" y="1874078"/>
                </a:lnTo>
                <a:lnTo>
                  <a:pt x="2816030" y="1911120"/>
                </a:lnTo>
                <a:lnTo>
                  <a:pt x="2833176" y="1951680"/>
                </a:lnTo>
                <a:lnTo>
                  <a:pt x="2843892" y="1995173"/>
                </a:lnTo>
                <a:lnTo>
                  <a:pt x="2847593" y="2041016"/>
                </a:lnTo>
                <a:lnTo>
                  <a:pt x="2847593" y="3171952"/>
                </a:lnTo>
                <a:lnTo>
                  <a:pt x="2843892" y="3217826"/>
                </a:lnTo>
                <a:lnTo>
                  <a:pt x="2833176" y="3261337"/>
                </a:lnTo>
                <a:lnTo>
                  <a:pt x="2816030" y="3301904"/>
                </a:lnTo>
                <a:lnTo>
                  <a:pt x="2793034" y="3338945"/>
                </a:lnTo>
                <a:lnTo>
                  <a:pt x="2764774" y="3371881"/>
                </a:lnTo>
                <a:lnTo>
                  <a:pt x="2731830" y="3400131"/>
                </a:lnTo>
                <a:lnTo>
                  <a:pt x="2694788" y="3423114"/>
                </a:lnTo>
                <a:lnTo>
                  <a:pt x="2654228" y="3440249"/>
                </a:lnTo>
                <a:lnTo>
                  <a:pt x="2610735" y="3450956"/>
                </a:lnTo>
                <a:lnTo>
                  <a:pt x="2564891" y="3454654"/>
                </a:lnTo>
                <a:lnTo>
                  <a:pt x="282702" y="3454654"/>
                </a:lnTo>
                <a:lnTo>
                  <a:pt x="236858" y="3450956"/>
                </a:lnTo>
                <a:lnTo>
                  <a:pt x="193365" y="3440249"/>
                </a:lnTo>
                <a:lnTo>
                  <a:pt x="152805" y="3423114"/>
                </a:lnTo>
                <a:lnTo>
                  <a:pt x="115763" y="3400131"/>
                </a:lnTo>
                <a:lnTo>
                  <a:pt x="82819" y="3371881"/>
                </a:lnTo>
                <a:lnTo>
                  <a:pt x="54559" y="3338945"/>
                </a:lnTo>
                <a:lnTo>
                  <a:pt x="31563" y="3301904"/>
                </a:lnTo>
                <a:lnTo>
                  <a:pt x="14417" y="3261337"/>
                </a:lnTo>
                <a:lnTo>
                  <a:pt x="3701" y="3217826"/>
                </a:lnTo>
                <a:lnTo>
                  <a:pt x="0" y="3171952"/>
                </a:lnTo>
                <a:lnTo>
                  <a:pt x="0" y="2041016"/>
                </a:lnTo>
                <a:close/>
              </a:path>
              <a:path w="2847975" h="3455035">
                <a:moveTo>
                  <a:pt x="0" y="282701"/>
                </a:moveTo>
                <a:lnTo>
                  <a:pt x="3701" y="236858"/>
                </a:lnTo>
                <a:lnTo>
                  <a:pt x="14417" y="193365"/>
                </a:lnTo>
                <a:lnTo>
                  <a:pt x="31563" y="152805"/>
                </a:lnTo>
                <a:lnTo>
                  <a:pt x="54559" y="115763"/>
                </a:lnTo>
                <a:lnTo>
                  <a:pt x="82819" y="82819"/>
                </a:lnTo>
                <a:lnTo>
                  <a:pt x="115763" y="54559"/>
                </a:lnTo>
                <a:lnTo>
                  <a:pt x="152805" y="31563"/>
                </a:lnTo>
                <a:lnTo>
                  <a:pt x="193365" y="14417"/>
                </a:lnTo>
                <a:lnTo>
                  <a:pt x="236858" y="3701"/>
                </a:lnTo>
                <a:lnTo>
                  <a:pt x="282702" y="0"/>
                </a:lnTo>
                <a:lnTo>
                  <a:pt x="2564891" y="0"/>
                </a:lnTo>
                <a:lnTo>
                  <a:pt x="2610735" y="3701"/>
                </a:lnTo>
                <a:lnTo>
                  <a:pt x="2654228" y="14417"/>
                </a:lnTo>
                <a:lnTo>
                  <a:pt x="2694788" y="31563"/>
                </a:lnTo>
                <a:lnTo>
                  <a:pt x="2731830" y="54559"/>
                </a:lnTo>
                <a:lnTo>
                  <a:pt x="2764774" y="82819"/>
                </a:lnTo>
                <a:lnTo>
                  <a:pt x="2793034" y="115763"/>
                </a:lnTo>
                <a:lnTo>
                  <a:pt x="2816030" y="152805"/>
                </a:lnTo>
                <a:lnTo>
                  <a:pt x="2833176" y="193365"/>
                </a:lnTo>
                <a:lnTo>
                  <a:pt x="2843892" y="236858"/>
                </a:lnTo>
                <a:lnTo>
                  <a:pt x="2847593" y="282701"/>
                </a:lnTo>
                <a:lnTo>
                  <a:pt x="2847593" y="1413637"/>
                </a:lnTo>
                <a:lnTo>
                  <a:pt x="2843892" y="1459480"/>
                </a:lnTo>
                <a:lnTo>
                  <a:pt x="2833176" y="1502973"/>
                </a:lnTo>
                <a:lnTo>
                  <a:pt x="2816030" y="1543533"/>
                </a:lnTo>
                <a:lnTo>
                  <a:pt x="2793034" y="1580575"/>
                </a:lnTo>
                <a:lnTo>
                  <a:pt x="2764774" y="1613519"/>
                </a:lnTo>
                <a:lnTo>
                  <a:pt x="2731830" y="1641779"/>
                </a:lnTo>
                <a:lnTo>
                  <a:pt x="2694788" y="1664775"/>
                </a:lnTo>
                <a:lnTo>
                  <a:pt x="2654228" y="1681921"/>
                </a:lnTo>
                <a:lnTo>
                  <a:pt x="2610735" y="1692637"/>
                </a:lnTo>
                <a:lnTo>
                  <a:pt x="2564891" y="1696339"/>
                </a:lnTo>
                <a:lnTo>
                  <a:pt x="282702" y="1696339"/>
                </a:lnTo>
                <a:lnTo>
                  <a:pt x="236858" y="1692637"/>
                </a:lnTo>
                <a:lnTo>
                  <a:pt x="193365" y="1681921"/>
                </a:lnTo>
                <a:lnTo>
                  <a:pt x="152805" y="1664775"/>
                </a:lnTo>
                <a:lnTo>
                  <a:pt x="115763" y="1641779"/>
                </a:lnTo>
                <a:lnTo>
                  <a:pt x="82819" y="1613519"/>
                </a:lnTo>
                <a:lnTo>
                  <a:pt x="54559" y="1580575"/>
                </a:lnTo>
                <a:lnTo>
                  <a:pt x="31563" y="1543533"/>
                </a:lnTo>
                <a:lnTo>
                  <a:pt x="14417" y="1502973"/>
                </a:lnTo>
                <a:lnTo>
                  <a:pt x="3701" y="1459480"/>
                </a:lnTo>
                <a:lnTo>
                  <a:pt x="0" y="1413637"/>
                </a:lnTo>
                <a:lnTo>
                  <a:pt x="0" y="282701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58559" y="1439671"/>
            <a:ext cx="2474595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114935" indent="-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Manuel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lang="fr-FR" sz="2400" dirty="0">
                <a:latin typeface="Calibri"/>
                <a:cs typeface="Calibri"/>
              </a:rPr>
              <a:t>procédures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et </a:t>
            </a:r>
            <a:r>
              <a:rPr sz="2400" dirty="0">
                <a:latin typeface="Calibri"/>
                <a:cs typeface="Calibri"/>
              </a:rPr>
              <a:t>bonnes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pratiques, </a:t>
            </a:r>
            <a:r>
              <a:rPr sz="2400" dirty="0">
                <a:latin typeface="Calibri"/>
                <a:cs typeface="Calibri"/>
              </a:rPr>
              <a:t>processus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contrôle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interne</a:t>
            </a:r>
            <a:endParaRPr sz="2400" dirty="0">
              <a:latin typeface="Calibri"/>
              <a:cs typeface="Calibri"/>
            </a:endParaRPr>
          </a:p>
          <a:p>
            <a:pPr marL="12065" marR="5080" indent="3810" algn="ctr">
              <a:lnSpc>
                <a:spcPct val="100000"/>
              </a:lnSpc>
              <a:spcBef>
                <a:spcPts val="885"/>
              </a:spcBef>
            </a:pPr>
            <a:endParaRPr lang="fr-FR" sz="2400" dirty="0">
              <a:latin typeface="Calibri"/>
              <a:cs typeface="Calibri"/>
            </a:endParaRPr>
          </a:p>
          <a:p>
            <a:pPr marL="12065" marR="5080" indent="3810" algn="ctr">
              <a:lnSpc>
                <a:spcPct val="100000"/>
              </a:lnSpc>
              <a:spcBef>
                <a:spcPts val="885"/>
              </a:spcBef>
            </a:pPr>
            <a:r>
              <a:rPr sz="2400" dirty="0">
                <a:latin typeface="Calibri"/>
                <a:cs typeface="Calibri"/>
              </a:rPr>
              <a:t>1 </a:t>
            </a:r>
            <a:r>
              <a:rPr sz="2400" spc="-10" dirty="0">
                <a:latin typeface="Calibri"/>
                <a:cs typeface="Calibri"/>
              </a:rPr>
              <a:t>référentiel </a:t>
            </a:r>
            <a:r>
              <a:rPr sz="2400" dirty="0">
                <a:latin typeface="Calibri"/>
                <a:cs typeface="Calibri"/>
              </a:rPr>
              <a:t>activités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métier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11031" y="1544192"/>
            <a:ext cx="2847975" cy="1696720"/>
          </a:xfrm>
          <a:custGeom>
            <a:avLst/>
            <a:gdLst/>
            <a:ahLst/>
            <a:cxnLst/>
            <a:rect l="l" t="t" r="r" b="b"/>
            <a:pathLst>
              <a:path w="2847975" h="1696720">
                <a:moveTo>
                  <a:pt x="0" y="282829"/>
                </a:moveTo>
                <a:lnTo>
                  <a:pt x="3701" y="236950"/>
                </a:lnTo>
                <a:lnTo>
                  <a:pt x="14417" y="193430"/>
                </a:lnTo>
                <a:lnTo>
                  <a:pt x="31563" y="152849"/>
                </a:lnTo>
                <a:lnTo>
                  <a:pt x="54559" y="115790"/>
                </a:lnTo>
                <a:lnTo>
                  <a:pt x="82819" y="82835"/>
                </a:lnTo>
                <a:lnTo>
                  <a:pt x="115763" y="54567"/>
                </a:lnTo>
                <a:lnTo>
                  <a:pt x="152805" y="31567"/>
                </a:lnTo>
                <a:lnTo>
                  <a:pt x="193365" y="14418"/>
                </a:lnTo>
                <a:lnTo>
                  <a:pt x="236858" y="3701"/>
                </a:lnTo>
                <a:lnTo>
                  <a:pt x="282701" y="0"/>
                </a:lnTo>
                <a:lnTo>
                  <a:pt x="2564892" y="0"/>
                </a:lnTo>
                <a:lnTo>
                  <a:pt x="2610735" y="3701"/>
                </a:lnTo>
                <a:lnTo>
                  <a:pt x="2654228" y="14418"/>
                </a:lnTo>
                <a:lnTo>
                  <a:pt x="2694788" y="31567"/>
                </a:lnTo>
                <a:lnTo>
                  <a:pt x="2731830" y="54567"/>
                </a:lnTo>
                <a:lnTo>
                  <a:pt x="2764774" y="82835"/>
                </a:lnTo>
                <a:lnTo>
                  <a:pt x="2793034" y="115790"/>
                </a:lnTo>
                <a:lnTo>
                  <a:pt x="2816030" y="152849"/>
                </a:lnTo>
                <a:lnTo>
                  <a:pt x="2833176" y="193430"/>
                </a:lnTo>
                <a:lnTo>
                  <a:pt x="2843892" y="236950"/>
                </a:lnTo>
                <a:lnTo>
                  <a:pt x="2847594" y="282829"/>
                </a:lnTo>
                <a:lnTo>
                  <a:pt x="2847594" y="1413637"/>
                </a:lnTo>
                <a:lnTo>
                  <a:pt x="2843892" y="1459511"/>
                </a:lnTo>
                <a:lnTo>
                  <a:pt x="2833176" y="1503022"/>
                </a:lnTo>
                <a:lnTo>
                  <a:pt x="2816030" y="1543589"/>
                </a:lnTo>
                <a:lnTo>
                  <a:pt x="2793034" y="1580630"/>
                </a:lnTo>
                <a:lnTo>
                  <a:pt x="2764774" y="1613566"/>
                </a:lnTo>
                <a:lnTo>
                  <a:pt x="2731830" y="1641816"/>
                </a:lnTo>
                <a:lnTo>
                  <a:pt x="2694788" y="1664799"/>
                </a:lnTo>
                <a:lnTo>
                  <a:pt x="2654228" y="1681934"/>
                </a:lnTo>
                <a:lnTo>
                  <a:pt x="2610735" y="1692641"/>
                </a:lnTo>
                <a:lnTo>
                  <a:pt x="2564892" y="1696339"/>
                </a:lnTo>
                <a:lnTo>
                  <a:pt x="282701" y="1696339"/>
                </a:lnTo>
                <a:lnTo>
                  <a:pt x="236858" y="1692641"/>
                </a:lnTo>
                <a:lnTo>
                  <a:pt x="193365" y="1681934"/>
                </a:lnTo>
                <a:lnTo>
                  <a:pt x="152805" y="1664799"/>
                </a:lnTo>
                <a:lnTo>
                  <a:pt x="115763" y="1641816"/>
                </a:lnTo>
                <a:lnTo>
                  <a:pt x="82819" y="1613566"/>
                </a:lnTo>
                <a:lnTo>
                  <a:pt x="54559" y="1580630"/>
                </a:lnTo>
                <a:lnTo>
                  <a:pt x="31563" y="1543589"/>
                </a:lnTo>
                <a:lnTo>
                  <a:pt x="14417" y="1503022"/>
                </a:lnTo>
                <a:lnTo>
                  <a:pt x="3701" y="1459511"/>
                </a:lnTo>
                <a:lnTo>
                  <a:pt x="0" y="1413637"/>
                </a:lnTo>
                <a:lnTo>
                  <a:pt x="0" y="282829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55328" y="1445463"/>
            <a:ext cx="216027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Mise à</a:t>
            </a:r>
            <a:r>
              <a:rPr sz="2400" spc="-20" dirty="0">
                <a:latin typeface="Calibri"/>
                <a:cs typeface="Calibri"/>
              </a:rPr>
              <a:t> jour </a:t>
            </a:r>
            <a:r>
              <a:rPr sz="2400" spc="-10" dirty="0">
                <a:latin typeface="Calibri"/>
                <a:cs typeface="Calibri"/>
              </a:rPr>
              <a:t>délégation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sub </a:t>
            </a:r>
            <a:r>
              <a:rPr sz="2400" spc="-10" dirty="0">
                <a:latin typeface="Calibri"/>
                <a:cs typeface="Calibri"/>
              </a:rPr>
              <a:t>délégation, </a:t>
            </a:r>
            <a:r>
              <a:rPr sz="2400" dirty="0">
                <a:latin typeface="Calibri"/>
                <a:cs typeface="Calibri"/>
              </a:rPr>
              <a:t>autorisations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dépenses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11031" y="3296284"/>
            <a:ext cx="2847975" cy="1696720"/>
          </a:xfrm>
          <a:custGeom>
            <a:avLst/>
            <a:gdLst/>
            <a:ahLst/>
            <a:cxnLst/>
            <a:rect l="l" t="t" r="r" b="b"/>
            <a:pathLst>
              <a:path w="2847975" h="1696720">
                <a:moveTo>
                  <a:pt x="0" y="282701"/>
                </a:moveTo>
                <a:lnTo>
                  <a:pt x="3701" y="236858"/>
                </a:lnTo>
                <a:lnTo>
                  <a:pt x="14417" y="193365"/>
                </a:lnTo>
                <a:lnTo>
                  <a:pt x="31563" y="152805"/>
                </a:lnTo>
                <a:lnTo>
                  <a:pt x="54559" y="115763"/>
                </a:lnTo>
                <a:lnTo>
                  <a:pt x="82819" y="82819"/>
                </a:lnTo>
                <a:lnTo>
                  <a:pt x="115763" y="54559"/>
                </a:lnTo>
                <a:lnTo>
                  <a:pt x="152805" y="31563"/>
                </a:lnTo>
                <a:lnTo>
                  <a:pt x="193365" y="14417"/>
                </a:lnTo>
                <a:lnTo>
                  <a:pt x="236858" y="3701"/>
                </a:lnTo>
                <a:lnTo>
                  <a:pt x="282701" y="0"/>
                </a:lnTo>
                <a:lnTo>
                  <a:pt x="2564892" y="0"/>
                </a:lnTo>
                <a:lnTo>
                  <a:pt x="2610735" y="3701"/>
                </a:lnTo>
                <a:lnTo>
                  <a:pt x="2654228" y="14417"/>
                </a:lnTo>
                <a:lnTo>
                  <a:pt x="2694788" y="31563"/>
                </a:lnTo>
                <a:lnTo>
                  <a:pt x="2731830" y="54559"/>
                </a:lnTo>
                <a:lnTo>
                  <a:pt x="2764774" y="82819"/>
                </a:lnTo>
                <a:lnTo>
                  <a:pt x="2793034" y="115763"/>
                </a:lnTo>
                <a:lnTo>
                  <a:pt x="2816030" y="152805"/>
                </a:lnTo>
                <a:lnTo>
                  <a:pt x="2833176" y="193365"/>
                </a:lnTo>
                <a:lnTo>
                  <a:pt x="2843892" y="236858"/>
                </a:lnTo>
                <a:lnTo>
                  <a:pt x="2847594" y="282701"/>
                </a:lnTo>
                <a:lnTo>
                  <a:pt x="2847594" y="1413637"/>
                </a:lnTo>
                <a:lnTo>
                  <a:pt x="2843892" y="1459511"/>
                </a:lnTo>
                <a:lnTo>
                  <a:pt x="2833176" y="1503022"/>
                </a:lnTo>
                <a:lnTo>
                  <a:pt x="2816030" y="1543589"/>
                </a:lnTo>
                <a:lnTo>
                  <a:pt x="2793034" y="1580630"/>
                </a:lnTo>
                <a:lnTo>
                  <a:pt x="2764774" y="1613566"/>
                </a:lnTo>
                <a:lnTo>
                  <a:pt x="2731830" y="1641816"/>
                </a:lnTo>
                <a:lnTo>
                  <a:pt x="2694788" y="1664799"/>
                </a:lnTo>
                <a:lnTo>
                  <a:pt x="2654228" y="1681934"/>
                </a:lnTo>
                <a:lnTo>
                  <a:pt x="2610735" y="1692641"/>
                </a:lnTo>
                <a:lnTo>
                  <a:pt x="2564892" y="1696339"/>
                </a:lnTo>
                <a:lnTo>
                  <a:pt x="282701" y="1696339"/>
                </a:lnTo>
                <a:lnTo>
                  <a:pt x="236858" y="1692641"/>
                </a:lnTo>
                <a:lnTo>
                  <a:pt x="193365" y="1681934"/>
                </a:lnTo>
                <a:lnTo>
                  <a:pt x="152805" y="1664799"/>
                </a:lnTo>
                <a:lnTo>
                  <a:pt x="115763" y="1641816"/>
                </a:lnTo>
                <a:lnTo>
                  <a:pt x="82819" y="1613566"/>
                </a:lnTo>
                <a:lnTo>
                  <a:pt x="54559" y="1580630"/>
                </a:lnTo>
                <a:lnTo>
                  <a:pt x="31563" y="1543589"/>
                </a:lnTo>
                <a:lnTo>
                  <a:pt x="14417" y="1503022"/>
                </a:lnTo>
                <a:lnTo>
                  <a:pt x="3701" y="1459511"/>
                </a:lnTo>
                <a:lnTo>
                  <a:pt x="0" y="1413637"/>
                </a:lnTo>
                <a:lnTo>
                  <a:pt x="0" y="282701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04095" y="3746703"/>
            <a:ext cx="20656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Démarche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RGPD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déployée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09888" y="5048377"/>
            <a:ext cx="2847975" cy="1696720"/>
          </a:xfrm>
          <a:custGeom>
            <a:avLst/>
            <a:gdLst/>
            <a:ahLst/>
            <a:cxnLst/>
            <a:rect l="l" t="t" r="r" b="b"/>
            <a:pathLst>
              <a:path w="2847975" h="1696720">
                <a:moveTo>
                  <a:pt x="0" y="282702"/>
                </a:moveTo>
                <a:lnTo>
                  <a:pt x="3697" y="236858"/>
                </a:lnTo>
                <a:lnTo>
                  <a:pt x="14404" y="193365"/>
                </a:lnTo>
                <a:lnTo>
                  <a:pt x="31539" y="152805"/>
                </a:lnTo>
                <a:lnTo>
                  <a:pt x="54522" y="115763"/>
                </a:lnTo>
                <a:lnTo>
                  <a:pt x="82772" y="82819"/>
                </a:lnTo>
                <a:lnTo>
                  <a:pt x="115708" y="54559"/>
                </a:lnTo>
                <a:lnTo>
                  <a:pt x="152749" y="31563"/>
                </a:lnTo>
                <a:lnTo>
                  <a:pt x="193316" y="14417"/>
                </a:lnTo>
                <a:lnTo>
                  <a:pt x="236827" y="3701"/>
                </a:lnTo>
                <a:lnTo>
                  <a:pt x="282701" y="0"/>
                </a:lnTo>
                <a:lnTo>
                  <a:pt x="2564764" y="0"/>
                </a:lnTo>
                <a:lnTo>
                  <a:pt x="2610643" y="3701"/>
                </a:lnTo>
                <a:lnTo>
                  <a:pt x="2654163" y="14417"/>
                </a:lnTo>
                <a:lnTo>
                  <a:pt x="2694744" y="31563"/>
                </a:lnTo>
                <a:lnTo>
                  <a:pt x="2731803" y="54559"/>
                </a:lnTo>
                <a:lnTo>
                  <a:pt x="2764758" y="82819"/>
                </a:lnTo>
                <a:lnTo>
                  <a:pt x="2793026" y="115763"/>
                </a:lnTo>
                <a:lnTo>
                  <a:pt x="2816026" y="152805"/>
                </a:lnTo>
                <a:lnTo>
                  <a:pt x="2833175" y="193365"/>
                </a:lnTo>
                <a:lnTo>
                  <a:pt x="2843892" y="236858"/>
                </a:lnTo>
                <a:lnTo>
                  <a:pt x="2847593" y="282702"/>
                </a:lnTo>
                <a:lnTo>
                  <a:pt x="2847593" y="1413624"/>
                </a:lnTo>
                <a:lnTo>
                  <a:pt x="2843892" y="1459484"/>
                </a:lnTo>
                <a:lnTo>
                  <a:pt x="2833175" y="1502988"/>
                </a:lnTo>
                <a:lnTo>
                  <a:pt x="2816026" y="1543554"/>
                </a:lnTo>
                <a:lnTo>
                  <a:pt x="2793026" y="1580600"/>
                </a:lnTo>
                <a:lnTo>
                  <a:pt x="2764758" y="1613543"/>
                </a:lnTo>
                <a:lnTo>
                  <a:pt x="2731803" y="1641802"/>
                </a:lnTo>
                <a:lnTo>
                  <a:pt x="2694744" y="1664795"/>
                </a:lnTo>
                <a:lnTo>
                  <a:pt x="2654163" y="1681939"/>
                </a:lnTo>
                <a:lnTo>
                  <a:pt x="2610643" y="1692652"/>
                </a:lnTo>
                <a:lnTo>
                  <a:pt x="2564764" y="1696352"/>
                </a:lnTo>
                <a:lnTo>
                  <a:pt x="282701" y="1696352"/>
                </a:lnTo>
                <a:lnTo>
                  <a:pt x="236827" y="1692652"/>
                </a:lnTo>
                <a:lnTo>
                  <a:pt x="193316" y="1681939"/>
                </a:lnTo>
                <a:lnTo>
                  <a:pt x="152749" y="1664795"/>
                </a:lnTo>
                <a:lnTo>
                  <a:pt x="115708" y="1641802"/>
                </a:lnTo>
                <a:lnTo>
                  <a:pt x="82772" y="1613543"/>
                </a:lnTo>
                <a:lnTo>
                  <a:pt x="54522" y="1580600"/>
                </a:lnTo>
                <a:lnTo>
                  <a:pt x="31539" y="1543554"/>
                </a:lnTo>
                <a:lnTo>
                  <a:pt x="14404" y="1502988"/>
                </a:lnTo>
                <a:lnTo>
                  <a:pt x="3697" y="1459484"/>
                </a:lnTo>
                <a:lnTo>
                  <a:pt x="0" y="1413624"/>
                </a:lnTo>
                <a:lnTo>
                  <a:pt x="0" y="282702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79966" y="5316728"/>
            <a:ext cx="21094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Répondre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nouveaux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appels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10" dirty="0">
                <a:latin typeface="Calibri"/>
                <a:cs typeface="Calibri"/>
              </a:rPr>
              <a:t>projet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38932" y="3274059"/>
            <a:ext cx="2847975" cy="1696720"/>
          </a:xfrm>
          <a:custGeom>
            <a:avLst/>
            <a:gdLst/>
            <a:ahLst/>
            <a:cxnLst/>
            <a:rect l="l" t="t" r="r" b="b"/>
            <a:pathLst>
              <a:path w="2847975" h="1696720">
                <a:moveTo>
                  <a:pt x="0" y="282701"/>
                </a:moveTo>
                <a:lnTo>
                  <a:pt x="3697" y="236858"/>
                </a:lnTo>
                <a:lnTo>
                  <a:pt x="14404" y="193365"/>
                </a:lnTo>
                <a:lnTo>
                  <a:pt x="31539" y="152805"/>
                </a:lnTo>
                <a:lnTo>
                  <a:pt x="54522" y="115763"/>
                </a:lnTo>
                <a:lnTo>
                  <a:pt x="82772" y="82819"/>
                </a:lnTo>
                <a:lnTo>
                  <a:pt x="115708" y="54559"/>
                </a:lnTo>
                <a:lnTo>
                  <a:pt x="152749" y="31563"/>
                </a:lnTo>
                <a:lnTo>
                  <a:pt x="193316" y="14417"/>
                </a:lnTo>
                <a:lnTo>
                  <a:pt x="236827" y="3701"/>
                </a:lnTo>
                <a:lnTo>
                  <a:pt x="282702" y="0"/>
                </a:lnTo>
                <a:lnTo>
                  <a:pt x="2564765" y="0"/>
                </a:lnTo>
                <a:lnTo>
                  <a:pt x="2610643" y="3701"/>
                </a:lnTo>
                <a:lnTo>
                  <a:pt x="2654163" y="14417"/>
                </a:lnTo>
                <a:lnTo>
                  <a:pt x="2694744" y="31563"/>
                </a:lnTo>
                <a:lnTo>
                  <a:pt x="2731803" y="54559"/>
                </a:lnTo>
                <a:lnTo>
                  <a:pt x="2764758" y="82819"/>
                </a:lnTo>
                <a:lnTo>
                  <a:pt x="2793026" y="115763"/>
                </a:lnTo>
                <a:lnTo>
                  <a:pt x="2816026" y="152805"/>
                </a:lnTo>
                <a:lnTo>
                  <a:pt x="2833175" y="193365"/>
                </a:lnTo>
                <a:lnTo>
                  <a:pt x="2843892" y="236858"/>
                </a:lnTo>
                <a:lnTo>
                  <a:pt x="2847594" y="282701"/>
                </a:lnTo>
                <a:lnTo>
                  <a:pt x="2847594" y="1413637"/>
                </a:lnTo>
                <a:lnTo>
                  <a:pt x="2843892" y="1459480"/>
                </a:lnTo>
                <a:lnTo>
                  <a:pt x="2833175" y="1502973"/>
                </a:lnTo>
                <a:lnTo>
                  <a:pt x="2816026" y="1543533"/>
                </a:lnTo>
                <a:lnTo>
                  <a:pt x="2793026" y="1580575"/>
                </a:lnTo>
                <a:lnTo>
                  <a:pt x="2764758" y="1613519"/>
                </a:lnTo>
                <a:lnTo>
                  <a:pt x="2731803" y="1641779"/>
                </a:lnTo>
                <a:lnTo>
                  <a:pt x="2694744" y="1664775"/>
                </a:lnTo>
                <a:lnTo>
                  <a:pt x="2654163" y="1681921"/>
                </a:lnTo>
                <a:lnTo>
                  <a:pt x="2610643" y="1692637"/>
                </a:lnTo>
                <a:lnTo>
                  <a:pt x="2564765" y="1696339"/>
                </a:lnTo>
                <a:lnTo>
                  <a:pt x="282702" y="1696339"/>
                </a:lnTo>
                <a:lnTo>
                  <a:pt x="236827" y="1692637"/>
                </a:lnTo>
                <a:lnTo>
                  <a:pt x="193316" y="1681921"/>
                </a:lnTo>
                <a:lnTo>
                  <a:pt x="152749" y="1664775"/>
                </a:lnTo>
                <a:lnTo>
                  <a:pt x="115708" y="1641779"/>
                </a:lnTo>
                <a:lnTo>
                  <a:pt x="82772" y="1613519"/>
                </a:lnTo>
                <a:lnTo>
                  <a:pt x="54522" y="1580575"/>
                </a:lnTo>
                <a:lnTo>
                  <a:pt x="31539" y="1543533"/>
                </a:lnTo>
                <a:lnTo>
                  <a:pt x="14404" y="1502973"/>
                </a:lnTo>
                <a:lnTo>
                  <a:pt x="3697" y="1459480"/>
                </a:lnTo>
                <a:lnTo>
                  <a:pt x="0" y="1413637"/>
                </a:lnTo>
                <a:lnTo>
                  <a:pt x="0" y="282701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17875" y="3331590"/>
            <a:ext cx="24898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Renforcer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dynamique </a:t>
            </a:r>
            <a:r>
              <a:rPr sz="2000" dirty="0">
                <a:latin typeface="Calibri"/>
                <a:cs typeface="Calibri"/>
              </a:rPr>
              <a:t>direction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élargie, communication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interne </a:t>
            </a:r>
            <a:r>
              <a:rPr sz="2000" spc="-10" dirty="0" err="1">
                <a:latin typeface="Calibri"/>
                <a:cs typeface="Calibri"/>
              </a:rPr>
              <a:t>renforcée</a:t>
            </a:r>
            <a:r>
              <a:rPr sz="2000" spc="-85" dirty="0">
                <a:latin typeface="Calibri"/>
                <a:cs typeface="Calibri"/>
              </a:rPr>
              <a:t> </a:t>
            </a:r>
            <a:endParaRPr lang="fr-FR" sz="2000" spc="-85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dirty="0" err="1">
                <a:latin typeface="Calibri"/>
                <a:cs typeface="Calibri"/>
              </a:rPr>
              <a:t>réunion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13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2025)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57982" y="5029834"/>
            <a:ext cx="2847975" cy="1696720"/>
          </a:xfrm>
          <a:custGeom>
            <a:avLst/>
            <a:gdLst/>
            <a:ahLst/>
            <a:cxnLst/>
            <a:rect l="l" t="t" r="r" b="b"/>
            <a:pathLst>
              <a:path w="2847975" h="1696720">
                <a:moveTo>
                  <a:pt x="0" y="282828"/>
                </a:moveTo>
                <a:lnTo>
                  <a:pt x="3701" y="236950"/>
                </a:lnTo>
                <a:lnTo>
                  <a:pt x="14417" y="193430"/>
                </a:lnTo>
                <a:lnTo>
                  <a:pt x="31563" y="152849"/>
                </a:lnTo>
                <a:lnTo>
                  <a:pt x="54559" y="115790"/>
                </a:lnTo>
                <a:lnTo>
                  <a:pt x="82819" y="82835"/>
                </a:lnTo>
                <a:lnTo>
                  <a:pt x="115763" y="54567"/>
                </a:lnTo>
                <a:lnTo>
                  <a:pt x="152805" y="31567"/>
                </a:lnTo>
                <a:lnTo>
                  <a:pt x="193365" y="14418"/>
                </a:lnTo>
                <a:lnTo>
                  <a:pt x="236858" y="3701"/>
                </a:lnTo>
                <a:lnTo>
                  <a:pt x="282702" y="0"/>
                </a:lnTo>
                <a:lnTo>
                  <a:pt x="2564892" y="0"/>
                </a:lnTo>
                <a:lnTo>
                  <a:pt x="2610735" y="3701"/>
                </a:lnTo>
                <a:lnTo>
                  <a:pt x="2654228" y="14418"/>
                </a:lnTo>
                <a:lnTo>
                  <a:pt x="2694788" y="31567"/>
                </a:lnTo>
                <a:lnTo>
                  <a:pt x="2731830" y="54567"/>
                </a:lnTo>
                <a:lnTo>
                  <a:pt x="2764774" y="82835"/>
                </a:lnTo>
                <a:lnTo>
                  <a:pt x="2793034" y="115790"/>
                </a:lnTo>
                <a:lnTo>
                  <a:pt x="2816030" y="152849"/>
                </a:lnTo>
                <a:lnTo>
                  <a:pt x="2833176" y="193430"/>
                </a:lnTo>
                <a:lnTo>
                  <a:pt x="2843892" y="236950"/>
                </a:lnTo>
                <a:lnTo>
                  <a:pt x="2847594" y="282828"/>
                </a:lnTo>
                <a:lnTo>
                  <a:pt x="2847594" y="1413649"/>
                </a:lnTo>
                <a:lnTo>
                  <a:pt x="2843892" y="1459509"/>
                </a:lnTo>
                <a:lnTo>
                  <a:pt x="2833176" y="1503013"/>
                </a:lnTo>
                <a:lnTo>
                  <a:pt x="2816030" y="1543579"/>
                </a:lnTo>
                <a:lnTo>
                  <a:pt x="2793034" y="1580625"/>
                </a:lnTo>
                <a:lnTo>
                  <a:pt x="2764774" y="1613568"/>
                </a:lnTo>
                <a:lnTo>
                  <a:pt x="2731830" y="1641827"/>
                </a:lnTo>
                <a:lnTo>
                  <a:pt x="2694788" y="1664819"/>
                </a:lnTo>
                <a:lnTo>
                  <a:pt x="2654228" y="1681963"/>
                </a:lnTo>
                <a:lnTo>
                  <a:pt x="2610735" y="1692676"/>
                </a:lnTo>
                <a:lnTo>
                  <a:pt x="2564892" y="1696377"/>
                </a:lnTo>
                <a:lnTo>
                  <a:pt x="282702" y="1696377"/>
                </a:lnTo>
                <a:lnTo>
                  <a:pt x="236858" y="1692676"/>
                </a:lnTo>
                <a:lnTo>
                  <a:pt x="193365" y="1681963"/>
                </a:lnTo>
                <a:lnTo>
                  <a:pt x="152805" y="1664819"/>
                </a:lnTo>
                <a:lnTo>
                  <a:pt x="115763" y="1641827"/>
                </a:lnTo>
                <a:lnTo>
                  <a:pt x="82819" y="1613568"/>
                </a:lnTo>
                <a:lnTo>
                  <a:pt x="54559" y="1580625"/>
                </a:lnTo>
                <a:lnTo>
                  <a:pt x="31563" y="1543579"/>
                </a:lnTo>
                <a:lnTo>
                  <a:pt x="14417" y="1503013"/>
                </a:lnTo>
                <a:lnTo>
                  <a:pt x="3701" y="1459509"/>
                </a:lnTo>
                <a:lnTo>
                  <a:pt x="0" y="1413649"/>
                </a:lnTo>
                <a:lnTo>
                  <a:pt x="0" y="282828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61435" y="5115305"/>
            <a:ext cx="24403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Assurer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présence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B’A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sein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réseaux importants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0860" y="5019294"/>
            <a:ext cx="2847975" cy="1696720"/>
          </a:xfrm>
          <a:custGeom>
            <a:avLst/>
            <a:gdLst/>
            <a:ahLst/>
            <a:cxnLst/>
            <a:rect l="l" t="t" r="r" b="b"/>
            <a:pathLst>
              <a:path w="2847975" h="1696720">
                <a:moveTo>
                  <a:pt x="0" y="282701"/>
                </a:moveTo>
                <a:lnTo>
                  <a:pt x="3700" y="236858"/>
                </a:lnTo>
                <a:lnTo>
                  <a:pt x="14413" y="193365"/>
                </a:lnTo>
                <a:lnTo>
                  <a:pt x="31557" y="152805"/>
                </a:lnTo>
                <a:lnTo>
                  <a:pt x="54549" y="115763"/>
                </a:lnTo>
                <a:lnTo>
                  <a:pt x="82808" y="82819"/>
                </a:lnTo>
                <a:lnTo>
                  <a:pt x="115752" y="54559"/>
                </a:lnTo>
                <a:lnTo>
                  <a:pt x="152797" y="31563"/>
                </a:lnTo>
                <a:lnTo>
                  <a:pt x="193363" y="14417"/>
                </a:lnTo>
                <a:lnTo>
                  <a:pt x="236867" y="3701"/>
                </a:lnTo>
                <a:lnTo>
                  <a:pt x="282727" y="0"/>
                </a:lnTo>
                <a:lnTo>
                  <a:pt x="2564879" y="0"/>
                </a:lnTo>
                <a:lnTo>
                  <a:pt x="2610723" y="3701"/>
                </a:lnTo>
                <a:lnTo>
                  <a:pt x="2654216" y="14417"/>
                </a:lnTo>
                <a:lnTo>
                  <a:pt x="2694775" y="31563"/>
                </a:lnTo>
                <a:lnTo>
                  <a:pt x="2731818" y="54559"/>
                </a:lnTo>
                <a:lnTo>
                  <a:pt x="2764761" y="82819"/>
                </a:lnTo>
                <a:lnTo>
                  <a:pt x="2793022" y="115763"/>
                </a:lnTo>
                <a:lnTo>
                  <a:pt x="2816017" y="152805"/>
                </a:lnTo>
                <a:lnTo>
                  <a:pt x="2833164" y="193365"/>
                </a:lnTo>
                <a:lnTo>
                  <a:pt x="2843879" y="236858"/>
                </a:lnTo>
                <a:lnTo>
                  <a:pt x="2847581" y="282701"/>
                </a:lnTo>
                <a:lnTo>
                  <a:pt x="2847581" y="1413624"/>
                </a:lnTo>
                <a:lnTo>
                  <a:pt x="2843879" y="1459484"/>
                </a:lnTo>
                <a:lnTo>
                  <a:pt x="2833164" y="1502988"/>
                </a:lnTo>
                <a:lnTo>
                  <a:pt x="2816017" y="1543554"/>
                </a:lnTo>
                <a:lnTo>
                  <a:pt x="2793022" y="1580599"/>
                </a:lnTo>
                <a:lnTo>
                  <a:pt x="2764761" y="1613542"/>
                </a:lnTo>
                <a:lnTo>
                  <a:pt x="2731818" y="1641801"/>
                </a:lnTo>
                <a:lnTo>
                  <a:pt x="2694775" y="1664794"/>
                </a:lnTo>
                <a:lnTo>
                  <a:pt x="2654216" y="1681938"/>
                </a:lnTo>
                <a:lnTo>
                  <a:pt x="2610723" y="1692651"/>
                </a:lnTo>
                <a:lnTo>
                  <a:pt x="2564879" y="1696351"/>
                </a:lnTo>
                <a:lnTo>
                  <a:pt x="282727" y="1696351"/>
                </a:lnTo>
                <a:lnTo>
                  <a:pt x="236867" y="1692651"/>
                </a:lnTo>
                <a:lnTo>
                  <a:pt x="193363" y="1681938"/>
                </a:lnTo>
                <a:lnTo>
                  <a:pt x="152797" y="1664794"/>
                </a:lnTo>
                <a:lnTo>
                  <a:pt x="115752" y="1641801"/>
                </a:lnTo>
                <a:lnTo>
                  <a:pt x="82808" y="1613542"/>
                </a:lnTo>
                <a:lnTo>
                  <a:pt x="54549" y="1580599"/>
                </a:lnTo>
                <a:lnTo>
                  <a:pt x="31557" y="1543554"/>
                </a:lnTo>
                <a:lnTo>
                  <a:pt x="14413" y="1502988"/>
                </a:lnTo>
                <a:lnTo>
                  <a:pt x="3700" y="1459484"/>
                </a:lnTo>
                <a:lnTo>
                  <a:pt x="0" y="1413624"/>
                </a:lnTo>
                <a:lnTo>
                  <a:pt x="0" y="282701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0900" y="5077205"/>
            <a:ext cx="23082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travail </a:t>
            </a:r>
            <a:r>
              <a:rPr sz="2000" spc="-20" dirty="0">
                <a:latin typeface="Calibri"/>
                <a:cs typeface="Calibri"/>
              </a:rPr>
              <a:t>transverses </a:t>
            </a:r>
            <a:r>
              <a:rPr sz="2000" spc="-10" dirty="0">
                <a:latin typeface="Calibri"/>
                <a:cs typeface="Calibri"/>
              </a:rPr>
              <a:t>efficaces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Octime,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FAQ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RH,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DUI,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CPOM,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suite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journées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territoriales,…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5891" y="396026"/>
            <a:ext cx="823552" cy="72344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572513" y="48514"/>
            <a:ext cx="8991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1720" algn="l"/>
              </a:tabLst>
            </a:pPr>
            <a:r>
              <a:rPr sz="4800" u="sng" spc="-2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Les</a:t>
            </a: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	priorités</a:t>
            </a:r>
            <a:r>
              <a:rPr sz="4800" u="sng" spc="-7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transverses</a:t>
            </a:r>
            <a:r>
              <a:rPr sz="4800" u="sng" spc="-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mpact"/>
                <a:cs typeface="Impact"/>
              </a:rPr>
              <a:t>annuelles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5745" y="758393"/>
            <a:ext cx="75634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44536A"/>
                </a:solidFill>
                <a:latin typeface="Impact"/>
                <a:cs typeface="Impact"/>
              </a:rPr>
              <a:t>2025</a:t>
            </a:r>
            <a:r>
              <a:rPr sz="4000" spc="-7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44536A"/>
                </a:solidFill>
                <a:latin typeface="Impact"/>
                <a:cs typeface="Impact"/>
              </a:rPr>
              <a:t>convenues</a:t>
            </a:r>
            <a:r>
              <a:rPr sz="4000" spc="-7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44536A"/>
                </a:solidFill>
                <a:latin typeface="Impact"/>
                <a:cs typeface="Impact"/>
              </a:rPr>
              <a:t>avec</a:t>
            </a:r>
            <a:r>
              <a:rPr sz="4000" spc="-9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44536A"/>
                </a:solidFill>
                <a:latin typeface="Impact"/>
                <a:cs typeface="Impact"/>
              </a:rPr>
              <a:t>les</a:t>
            </a:r>
            <a:r>
              <a:rPr sz="4000" spc="-6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000" spc="-10" dirty="0">
                <a:solidFill>
                  <a:srgbClr val="44536A"/>
                </a:solidFill>
                <a:latin typeface="Impact"/>
                <a:cs typeface="Impact"/>
              </a:rPr>
              <a:t>directeurs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38932" y="1528825"/>
            <a:ext cx="2847975" cy="1696720"/>
          </a:xfrm>
          <a:custGeom>
            <a:avLst/>
            <a:gdLst/>
            <a:ahLst/>
            <a:cxnLst/>
            <a:rect l="l" t="t" r="r" b="b"/>
            <a:pathLst>
              <a:path w="2847975" h="1696720">
                <a:moveTo>
                  <a:pt x="0" y="282701"/>
                </a:moveTo>
                <a:lnTo>
                  <a:pt x="3697" y="236858"/>
                </a:lnTo>
                <a:lnTo>
                  <a:pt x="14404" y="193365"/>
                </a:lnTo>
                <a:lnTo>
                  <a:pt x="31539" y="152805"/>
                </a:lnTo>
                <a:lnTo>
                  <a:pt x="54522" y="115763"/>
                </a:lnTo>
                <a:lnTo>
                  <a:pt x="82772" y="82819"/>
                </a:lnTo>
                <a:lnTo>
                  <a:pt x="115708" y="54559"/>
                </a:lnTo>
                <a:lnTo>
                  <a:pt x="152749" y="31563"/>
                </a:lnTo>
                <a:lnTo>
                  <a:pt x="193316" y="14417"/>
                </a:lnTo>
                <a:lnTo>
                  <a:pt x="236827" y="3701"/>
                </a:lnTo>
                <a:lnTo>
                  <a:pt x="282702" y="0"/>
                </a:lnTo>
                <a:lnTo>
                  <a:pt x="2564765" y="0"/>
                </a:lnTo>
                <a:lnTo>
                  <a:pt x="2610643" y="3701"/>
                </a:lnTo>
                <a:lnTo>
                  <a:pt x="2654163" y="14417"/>
                </a:lnTo>
                <a:lnTo>
                  <a:pt x="2694744" y="31563"/>
                </a:lnTo>
                <a:lnTo>
                  <a:pt x="2731803" y="54559"/>
                </a:lnTo>
                <a:lnTo>
                  <a:pt x="2764758" y="82819"/>
                </a:lnTo>
                <a:lnTo>
                  <a:pt x="2793026" y="115763"/>
                </a:lnTo>
                <a:lnTo>
                  <a:pt x="2816026" y="152805"/>
                </a:lnTo>
                <a:lnTo>
                  <a:pt x="2833175" y="193365"/>
                </a:lnTo>
                <a:lnTo>
                  <a:pt x="2843892" y="236858"/>
                </a:lnTo>
                <a:lnTo>
                  <a:pt x="2847594" y="282701"/>
                </a:lnTo>
                <a:lnTo>
                  <a:pt x="2847594" y="1413637"/>
                </a:lnTo>
                <a:lnTo>
                  <a:pt x="2843892" y="1459480"/>
                </a:lnTo>
                <a:lnTo>
                  <a:pt x="2833175" y="1502973"/>
                </a:lnTo>
                <a:lnTo>
                  <a:pt x="2816026" y="1543533"/>
                </a:lnTo>
                <a:lnTo>
                  <a:pt x="2793026" y="1580575"/>
                </a:lnTo>
                <a:lnTo>
                  <a:pt x="2764758" y="1613519"/>
                </a:lnTo>
                <a:lnTo>
                  <a:pt x="2731803" y="1641779"/>
                </a:lnTo>
                <a:lnTo>
                  <a:pt x="2694744" y="1664775"/>
                </a:lnTo>
                <a:lnTo>
                  <a:pt x="2654163" y="1681921"/>
                </a:lnTo>
                <a:lnTo>
                  <a:pt x="2610643" y="1692637"/>
                </a:lnTo>
                <a:lnTo>
                  <a:pt x="2564765" y="1696339"/>
                </a:lnTo>
                <a:lnTo>
                  <a:pt x="282702" y="1696339"/>
                </a:lnTo>
                <a:lnTo>
                  <a:pt x="236827" y="1692637"/>
                </a:lnTo>
                <a:lnTo>
                  <a:pt x="193316" y="1681921"/>
                </a:lnTo>
                <a:lnTo>
                  <a:pt x="152749" y="1664775"/>
                </a:lnTo>
                <a:lnTo>
                  <a:pt x="115708" y="1641779"/>
                </a:lnTo>
                <a:lnTo>
                  <a:pt x="82772" y="1613519"/>
                </a:lnTo>
                <a:lnTo>
                  <a:pt x="54522" y="1580575"/>
                </a:lnTo>
                <a:lnTo>
                  <a:pt x="31539" y="1543533"/>
                </a:lnTo>
                <a:lnTo>
                  <a:pt x="14404" y="1502973"/>
                </a:lnTo>
                <a:lnTo>
                  <a:pt x="3697" y="1459480"/>
                </a:lnTo>
                <a:lnTo>
                  <a:pt x="0" y="1413637"/>
                </a:lnTo>
                <a:lnTo>
                  <a:pt x="0" y="282701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39795" y="1978863"/>
            <a:ext cx="2247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Mutualisation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achats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9298" y="1528825"/>
            <a:ext cx="2847975" cy="1696720"/>
          </a:xfrm>
          <a:custGeom>
            <a:avLst/>
            <a:gdLst/>
            <a:ahLst/>
            <a:cxnLst/>
            <a:rect l="l" t="t" r="r" b="b"/>
            <a:pathLst>
              <a:path w="2847975" h="1696720">
                <a:moveTo>
                  <a:pt x="0" y="282701"/>
                </a:moveTo>
                <a:lnTo>
                  <a:pt x="3700" y="236858"/>
                </a:lnTo>
                <a:lnTo>
                  <a:pt x="14413" y="193365"/>
                </a:lnTo>
                <a:lnTo>
                  <a:pt x="31557" y="152805"/>
                </a:lnTo>
                <a:lnTo>
                  <a:pt x="54549" y="115763"/>
                </a:lnTo>
                <a:lnTo>
                  <a:pt x="82808" y="82819"/>
                </a:lnTo>
                <a:lnTo>
                  <a:pt x="115752" y="54559"/>
                </a:lnTo>
                <a:lnTo>
                  <a:pt x="152797" y="31563"/>
                </a:lnTo>
                <a:lnTo>
                  <a:pt x="193363" y="14417"/>
                </a:lnTo>
                <a:lnTo>
                  <a:pt x="236867" y="3701"/>
                </a:lnTo>
                <a:lnTo>
                  <a:pt x="282727" y="0"/>
                </a:lnTo>
                <a:lnTo>
                  <a:pt x="2564828" y="0"/>
                </a:lnTo>
                <a:lnTo>
                  <a:pt x="2610703" y="3701"/>
                </a:lnTo>
                <a:lnTo>
                  <a:pt x="2654214" y="14417"/>
                </a:lnTo>
                <a:lnTo>
                  <a:pt x="2694780" y="31563"/>
                </a:lnTo>
                <a:lnTo>
                  <a:pt x="2731822" y="54559"/>
                </a:lnTo>
                <a:lnTo>
                  <a:pt x="2764758" y="82819"/>
                </a:lnTo>
                <a:lnTo>
                  <a:pt x="2793007" y="115763"/>
                </a:lnTo>
                <a:lnTo>
                  <a:pt x="2815990" y="152805"/>
                </a:lnTo>
                <a:lnTo>
                  <a:pt x="2833125" y="193365"/>
                </a:lnTo>
                <a:lnTo>
                  <a:pt x="2843832" y="236858"/>
                </a:lnTo>
                <a:lnTo>
                  <a:pt x="2847530" y="282701"/>
                </a:lnTo>
                <a:lnTo>
                  <a:pt x="2847530" y="1413637"/>
                </a:lnTo>
                <a:lnTo>
                  <a:pt x="2843832" y="1459480"/>
                </a:lnTo>
                <a:lnTo>
                  <a:pt x="2833125" y="1502973"/>
                </a:lnTo>
                <a:lnTo>
                  <a:pt x="2815990" y="1543533"/>
                </a:lnTo>
                <a:lnTo>
                  <a:pt x="2793007" y="1580575"/>
                </a:lnTo>
                <a:lnTo>
                  <a:pt x="2764758" y="1613519"/>
                </a:lnTo>
                <a:lnTo>
                  <a:pt x="2731822" y="1641779"/>
                </a:lnTo>
                <a:lnTo>
                  <a:pt x="2694780" y="1664775"/>
                </a:lnTo>
                <a:lnTo>
                  <a:pt x="2654214" y="1681921"/>
                </a:lnTo>
                <a:lnTo>
                  <a:pt x="2610703" y="1692637"/>
                </a:lnTo>
                <a:lnTo>
                  <a:pt x="2564828" y="1696339"/>
                </a:lnTo>
                <a:lnTo>
                  <a:pt x="282727" y="1696339"/>
                </a:lnTo>
                <a:lnTo>
                  <a:pt x="236867" y="1692637"/>
                </a:lnTo>
                <a:lnTo>
                  <a:pt x="193363" y="1681921"/>
                </a:lnTo>
                <a:lnTo>
                  <a:pt x="152797" y="1664775"/>
                </a:lnTo>
                <a:lnTo>
                  <a:pt x="115752" y="1641779"/>
                </a:lnTo>
                <a:lnTo>
                  <a:pt x="82808" y="1613519"/>
                </a:lnTo>
                <a:lnTo>
                  <a:pt x="54549" y="1580575"/>
                </a:lnTo>
                <a:lnTo>
                  <a:pt x="31557" y="1543533"/>
                </a:lnTo>
                <a:lnTo>
                  <a:pt x="14413" y="1502973"/>
                </a:lnTo>
                <a:lnTo>
                  <a:pt x="3700" y="1459480"/>
                </a:lnTo>
                <a:lnTo>
                  <a:pt x="0" y="1413637"/>
                </a:lnTo>
                <a:lnTo>
                  <a:pt x="0" y="282701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1095" y="1613408"/>
            <a:ext cx="20231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Stricte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maitrise budgétaire, structuration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du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7957" y="227965"/>
            <a:ext cx="742315" cy="685800"/>
          </a:xfrm>
          <a:custGeom>
            <a:avLst/>
            <a:gdLst/>
            <a:ahLst/>
            <a:cxnLst/>
            <a:rect l="l" t="t" r="r" b="b"/>
            <a:pathLst>
              <a:path w="742315" h="685800">
                <a:moveTo>
                  <a:pt x="0" y="342772"/>
                </a:moveTo>
                <a:lnTo>
                  <a:pt x="3386" y="296250"/>
                </a:lnTo>
                <a:lnTo>
                  <a:pt x="13249" y="251633"/>
                </a:lnTo>
                <a:lnTo>
                  <a:pt x="29148" y="209329"/>
                </a:lnTo>
                <a:lnTo>
                  <a:pt x="50641" y="169747"/>
                </a:lnTo>
                <a:lnTo>
                  <a:pt x="77286" y="133293"/>
                </a:lnTo>
                <a:lnTo>
                  <a:pt x="108640" y="100377"/>
                </a:lnTo>
                <a:lnTo>
                  <a:pt x="144263" y="71406"/>
                </a:lnTo>
                <a:lnTo>
                  <a:pt x="183711" y="46787"/>
                </a:lnTo>
                <a:lnTo>
                  <a:pt x="226544" y="26929"/>
                </a:lnTo>
                <a:lnTo>
                  <a:pt x="272319" y="12240"/>
                </a:lnTo>
                <a:lnTo>
                  <a:pt x="320594" y="3128"/>
                </a:lnTo>
                <a:lnTo>
                  <a:pt x="370928" y="0"/>
                </a:lnTo>
                <a:lnTo>
                  <a:pt x="421263" y="3128"/>
                </a:lnTo>
                <a:lnTo>
                  <a:pt x="469539" y="12240"/>
                </a:lnTo>
                <a:lnTo>
                  <a:pt x="515315" y="26929"/>
                </a:lnTo>
                <a:lnTo>
                  <a:pt x="558149" y="46787"/>
                </a:lnTo>
                <a:lnTo>
                  <a:pt x="597599" y="71406"/>
                </a:lnTo>
                <a:lnTo>
                  <a:pt x="633223" y="100377"/>
                </a:lnTo>
                <a:lnTo>
                  <a:pt x="664579" y="133293"/>
                </a:lnTo>
                <a:lnTo>
                  <a:pt x="691225" y="169747"/>
                </a:lnTo>
                <a:lnTo>
                  <a:pt x="712719" y="209329"/>
                </a:lnTo>
                <a:lnTo>
                  <a:pt x="728619" y="251633"/>
                </a:lnTo>
                <a:lnTo>
                  <a:pt x="738484" y="296250"/>
                </a:lnTo>
                <a:lnTo>
                  <a:pt x="741870" y="342772"/>
                </a:lnTo>
                <a:lnTo>
                  <a:pt x="738484" y="389266"/>
                </a:lnTo>
                <a:lnTo>
                  <a:pt x="728619" y="433859"/>
                </a:lnTo>
                <a:lnTo>
                  <a:pt x="712719" y="476142"/>
                </a:lnTo>
                <a:lnTo>
                  <a:pt x="691225" y="515709"/>
                </a:lnTo>
                <a:lnTo>
                  <a:pt x="664579" y="552150"/>
                </a:lnTo>
                <a:lnTo>
                  <a:pt x="633223" y="585057"/>
                </a:lnTo>
                <a:lnTo>
                  <a:pt x="597599" y="614021"/>
                </a:lnTo>
                <a:lnTo>
                  <a:pt x="558149" y="638635"/>
                </a:lnTo>
                <a:lnTo>
                  <a:pt x="515315" y="658491"/>
                </a:lnTo>
                <a:lnTo>
                  <a:pt x="469539" y="673178"/>
                </a:lnTo>
                <a:lnTo>
                  <a:pt x="421263" y="682290"/>
                </a:lnTo>
                <a:lnTo>
                  <a:pt x="370928" y="685418"/>
                </a:lnTo>
                <a:lnTo>
                  <a:pt x="320594" y="682290"/>
                </a:lnTo>
                <a:lnTo>
                  <a:pt x="272319" y="673178"/>
                </a:lnTo>
                <a:lnTo>
                  <a:pt x="226544" y="658491"/>
                </a:lnTo>
                <a:lnTo>
                  <a:pt x="183711" y="638635"/>
                </a:lnTo>
                <a:lnTo>
                  <a:pt x="144263" y="614021"/>
                </a:lnTo>
                <a:lnTo>
                  <a:pt x="108640" y="585057"/>
                </a:lnTo>
                <a:lnTo>
                  <a:pt x="77286" y="552150"/>
                </a:lnTo>
                <a:lnTo>
                  <a:pt x="50641" y="515709"/>
                </a:lnTo>
                <a:lnTo>
                  <a:pt x="29148" y="476142"/>
                </a:lnTo>
                <a:lnTo>
                  <a:pt x="13249" y="433859"/>
                </a:lnTo>
                <a:lnTo>
                  <a:pt x="3386" y="389266"/>
                </a:lnTo>
                <a:lnTo>
                  <a:pt x="0" y="342772"/>
                </a:lnTo>
                <a:close/>
              </a:path>
            </a:pathLst>
          </a:custGeom>
          <a:ln w="571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4454" y="186308"/>
            <a:ext cx="309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>
                <a:latin typeface="Calibri"/>
                <a:cs typeface="Calibri"/>
              </a:rPr>
              <a:t>8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0" name="Légende : encadrée à une bordure 29">
            <a:extLst>
              <a:ext uri="{FF2B5EF4-FFF2-40B4-BE49-F238E27FC236}">
                <a16:creationId xmlns:a16="http://schemas.microsoft.com/office/drawing/2014/main" id="{15A3DFD3-FBB8-8FE2-B8D2-8FCE52AA8CF1}"/>
              </a:ext>
            </a:extLst>
          </p:cNvPr>
          <p:cNvSpPr/>
          <p:nvPr/>
        </p:nvSpPr>
        <p:spPr>
          <a:xfrm>
            <a:off x="32434" y="6455284"/>
            <a:ext cx="428498" cy="304800"/>
          </a:xfrm>
          <a:prstGeom prst="accentBorderCallout1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égende : encadrée à une bordure 14">
            <a:extLst>
              <a:ext uri="{FF2B5EF4-FFF2-40B4-BE49-F238E27FC236}">
                <a16:creationId xmlns:a16="http://schemas.microsoft.com/office/drawing/2014/main" id="{7E5E413A-4E43-D0C2-8A73-B7BE854A477C}"/>
              </a:ext>
            </a:extLst>
          </p:cNvPr>
          <p:cNvSpPr/>
          <p:nvPr/>
        </p:nvSpPr>
        <p:spPr>
          <a:xfrm>
            <a:off x="32434" y="6455284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27</a:t>
            </a:r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10058399" cy="388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  <a:tabLst>
                <a:tab pos="2794000" algn="l"/>
              </a:tabLst>
            </a:pP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3200" i="1" kern="1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</a:t>
            </a:r>
            <a:r>
              <a:rPr lang="en-US" sz="3200" i="1" kern="1200" spc="-4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réussite</a:t>
            </a:r>
            <a:r>
              <a:rPr lang="en-US" sz="3200" i="1" kern="1200" spc="-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</a:t>
            </a:r>
            <a:r>
              <a:rPr lang="en-US" sz="3200" i="1" kern="1200" spc="-3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spc="-1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notre</a:t>
            </a:r>
            <a:r>
              <a:rPr lang="en-US" sz="3200" i="1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</a:t>
            </a:r>
            <a:r>
              <a:rPr lang="en-US" sz="3200" i="1" kern="1200" spc="-8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associatif</a:t>
            </a:r>
            <a:r>
              <a:rPr lang="en-US" sz="3200" i="1" kern="1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repose</a:t>
            </a:r>
            <a:r>
              <a:rPr lang="en-US" sz="3200" i="1" kern="1200" spc="-7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</a:t>
            </a:r>
            <a:r>
              <a:rPr lang="en-US" sz="3200" i="1" kern="1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latin typeface="+mj-lt"/>
                <a:ea typeface="+mj-ea"/>
                <a:cs typeface="+mj-cs"/>
              </a:rPr>
              <a:t>l’</a:t>
            </a:r>
            <a:r>
              <a:rPr lang="en-US" sz="3200" b="1" i="1" kern="1200" dirty="0" err="1">
                <a:solidFill>
                  <a:srgbClr val="269BD1"/>
                </a:solidFill>
                <a:latin typeface="+mj-lt"/>
                <a:ea typeface="+mj-ea"/>
                <a:cs typeface="+mj-cs"/>
              </a:rPr>
              <a:t>engagement</a:t>
            </a:r>
            <a:r>
              <a:rPr lang="en-US" sz="3200" b="1" i="1" kern="1200" spc="-8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</a:t>
            </a:r>
            <a:r>
              <a:rPr lang="en-US" sz="3200" i="1" kern="1200" spc="-8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</a:t>
            </a:r>
            <a:r>
              <a:rPr lang="en-US" sz="32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i="1" kern="1200" dirty="0" err="1">
                <a:solidFill>
                  <a:srgbClr val="269BD1"/>
                </a:solidFill>
                <a:latin typeface="+mj-lt"/>
                <a:ea typeface="+mj-ea"/>
                <a:cs typeface="+mj-cs"/>
              </a:rPr>
              <a:t>proactivité</a:t>
            </a:r>
            <a:r>
              <a:rPr lang="en-US" sz="3200" b="1" i="1" kern="1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</a:t>
            </a:r>
            <a:r>
              <a:rPr lang="en-US" sz="3200" i="1" kern="1200" spc="-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spc="-1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professionnels</a:t>
            </a:r>
            <a:r>
              <a:rPr lang="en-US" sz="3200" i="1" kern="1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</a:t>
            </a:r>
            <a:r>
              <a:rPr lang="en-US" sz="3200" i="1" kern="1200" spc="-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</a:t>
            </a:r>
            <a:r>
              <a:rPr lang="en-US" sz="3200" i="1" kern="1200" spc="-5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font</a:t>
            </a:r>
            <a:r>
              <a:rPr lang="en-US" sz="3200" i="1" kern="1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vivre</a:t>
            </a:r>
            <a:r>
              <a:rPr lang="en-US" sz="3200" i="1" kern="1200" spc="-3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</a:t>
            </a:r>
            <a:r>
              <a:rPr lang="en-US" sz="3200" i="1" kern="1200" spc="-4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quotidien</a:t>
            </a:r>
            <a:r>
              <a:rPr lang="en-US" sz="3200" i="1" kern="1200" spc="-8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1452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9111" y="287405"/>
            <a:ext cx="3533775" cy="3733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1902" y="4755420"/>
            <a:ext cx="5715000" cy="1905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3400" y="6291597"/>
            <a:ext cx="1957337" cy="261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>
                <a:latin typeface="+mn-lt"/>
                <a:cs typeface="Arial MT"/>
              </a:rPr>
              <a:t>Version : 2 juillet </a:t>
            </a:r>
            <a:r>
              <a:rPr sz="1600" spc="-20" dirty="0">
                <a:latin typeface="+mn-lt"/>
                <a:cs typeface="Arial MT"/>
              </a:rPr>
              <a:t>2025</a:t>
            </a:r>
            <a:endParaRPr sz="1600" dirty="0">
              <a:latin typeface="+mn-lt"/>
              <a:cs typeface="Arial MT"/>
            </a:endParaRPr>
          </a:p>
        </p:txBody>
      </p:sp>
      <p:pic>
        <p:nvPicPr>
          <p:cNvPr id="12" name="Image 11" descr="Une image contenant motif, texte, point, monochrome&#10;&#10;Le contenu généré par l’IA peut être incorrect.">
            <a:extLst>
              <a:ext uri="{FF2B5EF4-FFF2-40B4-BE49-F238E27FC236}">
                <a16:creationId xmlns:a16="http://schemas.microsoft.com/office/drawing/2014/main" id="{0BE7C928-9E1A-BE15-B0C8-05E9194BF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53" y="5519070"/>
            <a:ext cx="1206500" cy="12065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B5627D8-E057-D8D2-2E34-54C14EC95BA9}"/>
              </a:ext>
            </a:extLst>
          </p:cNvPr>
          <p:cNvSpPr txBox="1"/>
          <p:nvPr/>
        </p:nvSpPr>
        <p:spPr>
          <a:xfrm>
            <a:off x="76200" y="5953043"/>
            <a:ext cx="32776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 : www.pepbretillarmor.org</a:t>
            </a:r>
            <a:endParaRPr lang="fr-FR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4207" y="702310"/>
            <a:ext cx="6485890" cy="9347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I.</a:t>
            </a:r>
            <a:r>
              <a:rPr sz="5950" spc="2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Contexte</a:t>
            </a:r>
            <a:r>
              <a:rPr sz="5950" spc="-2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et</a:t>
            </a:r>
            <a:r>
              <a:rPr sz="5950" spc="3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spc="-10" dirty="0">
                <a:solidFill>
                  <a:srgbClr val="44536A"/>
                </a:solidFill>
                <a:latin typeface="Impact"/>
                <a:cs typeface="Impact"/>
              </a:rPr>
              <a:t>genèse</a:t>
            </a:r>
            <a:endParaRPr sz="5950">
              <a:latin typeface="Impact"/>
              <a:cs typeface="Impac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32880" y="1805806"/>
            <a:ext cx="5659755" cy="4968875"/>
            <a:chOff x="6532880" y="1805806"/>
            <a:chExt cx="5659755" cy="4968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2880" y="1805806"/>
              <a:ext cx="5303126" cy="4491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3762" y="6019076"/>
              <a:ext cx="888276" cy="7550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69327" y="3281679"/>
            <a:ext cx="5563870" cy="1486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23812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875"/>
              </a:spcBef>
              <a:tabLst>
                <a:tab pos="1642745" algn="l"/>
              </a:tabLst>
            </a:pP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Projet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5400" dirty="0">
                <a:solidFill>
                  <a:srgbClr val="FF0000"/>
                </a:solidFill>
                <a:latin typeface="Calibri"/>
                <a:cs typeface="Calibri"/>
              </a:rPr>
              <a:t>PEP</a:t>
            </a:r>
            <a:r>
              <a:rPr sz="5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400" spc="2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5400" spc="-700" dirty="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sz="5400" spc="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5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spc="-20" dirty="0">
                <a:solidFill>
                  <a:srgbClr val="FF0000"/>
                </a:solidFill>
                <a:latin typeface="Calibri"/>
                <a:cs typeface="Calibri"/>
              </a:rPr>
              <a:t>2030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10" name="Légende : encadrée à une bordure 9">
            <a:extLst>
              <a:ext uri="{FF2B5EF4-FFF2-40B4-BE49-F238E27FC236}">
                <a16:creationId xmlns:a16="http://schemas.microsoft.com/office/drawing/2014/main" id="{CB046F7D-35C2-CE66-CA1A-21F313870753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369" y="238759"/>
            <a:ext cx="10435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Les</a:t>
            </a:r>
            <a:r>
              <a:rPr sz="4800" spc="-6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axes</a:t>
            </a:r>
            <a:r>
              <a:rPr sz="4800" spc="-5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stratégiques</a:t>
            </a:r>
            <a:r>
              <a:rPr sz="4800" spc="-7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du</a:t>
            </a:r>
            <a:r>
              <a:rPr sz="4800" spc="-5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projet</a:t>
            </a:r>
            <a:r>
              <a:rPr sz="4800" spc="-6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spc="-10" dirty="0">
                <a:solidFill>
                  <a:srgbClr val="44536A"/>
                </a:solidFill>
                <a:latin typeface="Impact"/>
                <a:cs typeface="Impact"/>
              </a:rPr>
              <a:t>associatif</a:t>
            </a:r>
            <a:endParaRPr sz="4800">
              <a:latin typeface="Impact"/>
              <a:cs typeface="Impac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34282" y="2385948"/>
            <a:ext cx="3618865" cy="3343275"/>
            <a:chOff x="4034282" y="2385948"/>
            <a:chExt cx="3618865" cy="33432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4040632" y="2392298"/>
              <a:ext cx="3606165" cy="3330575"/>
            </a:xfrm>
            <a:custGeom>
              <a:avLst/>
              <a:gdLst/>
              <a:ahLst/>
              <a:cxnLst/>
              <a:rect l="l" t="t" r="r" b="b"/>
              <a:pathLst>
                <a:path w="3606165" h="3330575">
                  <a:moveTo>
                    <a:pt x="1802891" y="0"/>
                  </a:moveTo>
                  <a:lnTo>
                    <a:pt x="1186306" y="616585"/>
                  </a:lnTo>
                  <a:lnTo>
                    <a:pt x="1494663" y="616585"/>
                  </a:lnTo>
                  <a:lnTo>
                    <a:pt x="1494663" y="863726"/>
                  </a:lnTo>
                  <a:lnTo>
                    <a:pt x="935227" y="863726"/>
                  </a:lnTo>
                  <a:lnTo>
                    <a:pt x="935227" y="1356740"/>
                  </a:lnTo>
                  <a:lnTo>
                    <a:pt x="616584" y="1356740"/>
                  </a:lnTo>
                  <a:lnTo>
                    <a:pt x="616584" y="1048512"/>
                  </a:lnTo>
                  <a:lnTo>
                    <a:pt x="0" y="1664970"/>
                  </a:lnTo>
                  <a:lnTo>
                    <a:pt x="616584" y="2281555"/>
                  </a:lnTo>
                  <a:lnTo>
                    <a:pt x="616584" y="1973326"/>
                  </a:lnTo>
                  <a:lnTo>
                    <a:pt x="935227" y="1973326"/>
                  </a:lnTo>
                  <a:lnTo>
                    <a:pt x="935227" y="2466213"/>
                  </a:lnTo>
                  <a:lnTo>
                    <a:pt x="1494663" y="2466213"/>
                  </a:lnTo>
                  <a:lnTo>
                    <a:pt x="1494663" y="2713482"/>
                  </a:lnTo>
                  <a:lnTo>
                    <a:pt x="1186306" y="2713482"/>
                  </a:lnTo>
                  <a:lnTo>
                    <a:pt x="1802891" y="3329978"/>
                  </a:lnTo>
                  <a:lnTo>
                    <a:pt x="2419477" y="2713482"/>
                  </a:lnTo>
                  <a:lnTo>
                    <a:pt x="2111120" y="2713482"/>
                  </a:lnTo>
                  <a:lnTo>
                    <a:pt x="2111120" y="2466213"/>
                  </a:lnTo>
                  <a:lnTo>
                    <a:pt x="2670556" y="2466213"/>
                  </a:lnTo>
                  <a:lnTo>
                    <a:pt x="2670556" y="1973326"/>
                  </a:lnTo>
                  <a:lnTo>
                    <a:pt x="2989325" y="1973326"/>
                  </a:lnTo>
                  <a:lnTo>
                    <a:pt x="2989325" y="2281555"/>
                  </a:lnTo>
                  <a:lnTo>
                    <a:pt x="3605784" y="1664970"/>
                  </a:lnTo>
                  <a:lnTo>
                    <a:pt x="2989325" y="1048512"/>
                  </a:lnTo>
                  <a:lnTo>
                    <a:pt x="2989325" y="1356740"/>
                  </a:lnTo>
                  <a:lnTo>
                    <a:pt x="2670556" y="1356740"/>
                  </a:lnTo>
                  <a:lnTo>
                    <a:pt x="2670556" y="863726"/>
                  </a:lnTo>
                  <a:lnTo>
                    <a:pt x="2111120" y="863726"/>
                  </a:lnTo>
                  <a:lnTo>
                    <a:pt x="2111120" y="616585"/>
                  </a:lnTo>
                  <a:lnTo>
                    <a:pt x="2419477" y="616585"/>
                  </a:lnTo>
                  <a:lnTo>
                    <a:pt x="18028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40632" y="2392298"/>
              <a:ext cx="3606165" cy="3330575"/>
            </a:xfrm>
            <a:custGeom>
              <a:avLst/>
              <a:gdLst/>
              <a:ahLst/>
              <a:cxnLst/>
              <a:rect l="l" t="t" r="r" b="b"/>
              <a:pathLst>
                <a:path w="3606165" h="3330575">
                  <a:moveTo>
                    <a:pt x="0" y="1664970"/>
                  </a:moveTo>
                  <a:lnTo>
                    <a:pt x="616584" y="1048512"/>
                  </a:lnTo>
                  <a:lnTo>
                    <a:pt x="616584" y="1356740"/>
                  </a:lnTo>
                  <a:lnTo>
                    <a:pt x="935227" y="1356740"/>
                  </a:lnTo>
                  <a:lnTo>
                    <a:pt x="935227" y="863726"/>
                  </a:lnTo>
                  <a:lnTo>
                    <a:pt x="1494663" y="863726"/>
                  </a:lnTo>
                  <a:lnTo>
                    <a:pt x="1494663" y="616585"/>
                  </a:lnTo>
                  <a:lnTo>
                    <a:pt x="1186306" y="616585"/>
                  </a:lnTo>
                  <a:lnTo>
                    <a:pt x="1802891" y="0"/>
                  </a:lnTo>
                  <a:lnTo>
                    <a:pt x="2419477" y="616585"/>
                  </a:lnTo>
                  <a:lnTo>
                    <a:pt x="2111120" y="616585"/>
                  </a:lnTo>
                  <a:lnTo>
                    <a:pt x="2111120" y="863726"/>
                  </a:lnTo>
                  <a:lnTo>
                    <a:pt x="2670556" y="863726"/>
                  </a:lnTo>
                  <a:lnTo>
                    <a:pt x="2670556" y="1356740"/>
                  </a:lnTo>
                  <a:lnTo>
                    <a:pt x="2989325" y="1356740"/>
                  </a:lnTo>
                  <a:lnTo>
                    <a:pt x="2989325" y="1048512"/>
                  </a:lnTo>
                  <a:lnTo>
                    <a:pt x="3605784" y="1664970"/>
                  </a:lnTo>
                  <a:lnTo>
                    <a:pt x="2989325" y="2281555"/>
                  </a:lnTo>
                  <a:lnTo>
                    <a:pt x="2989325" y="1973326"/>
                  </a:lnTo>
                  <a:lnTo>
                    <a:pt x="2670556" y="1973326"/>
                  </a:lnTo>
                  <a:lnTo>
                    <a:pt x="2670556" y="2466213"/>
                  </a:lnTo>
                  <a:lnTo>
                    <a:pt x="2111120" y="2466213"/>
                  </a:lnTo>
                  <a:lnTo>
                    <a:pt x="2111120" y="2713482"/>
                  </a:lnTo>
                  <a:lnTo>
                    <a:pt x="2419477" y="2713482"/>
                  </a:lnTo>
                  <a:lnTo>
                    <a:pt x="1802891" y="3329978"/>
                  </a:lnTo>
                  <a:lnTo>
                    <a:pt x="1186306" y="2713482"/>
                  </a:lnTo>
                  <a:lnTo>
                    <a:pt x="1494663" y="2713482"/>
                  </a:lnTo>
                  <a:lnTo>
                    <a:pt x="1494663" y="2466213"/>
                  </a:lnTo>
                  <a:lnTo>
                    <a:pt x="935227" y="2466213"/>
                  </a:lnTo>
                  <a:lnTo>
                    <a:pt x="935227" y="1973326"/>
                  </a:lnTo>
                  <a:lnTo>
                    <a:pt x="616584" y="1973326"/>
                  </a:lnTo>
                  <a:lnTo>
                    <a:pt x="616584" y="2281555"/>
                  </a:lnTo>
                  <a:lnTo>
                    <a:pt x="0" y="1664970"/>
                  </a:lnTo>
                  <a:close/>
                </a:path>
              </a:pathLst>
            </a:custGeom>
            <a:grpFill/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16879" y="3962679"/>
            <a:ext cx="65405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PEP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4660" y="1437894"/>
            <a:ext cx="4164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L’éducation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populaire,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levier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pour </a:t>
            </a:r>
            <a:r>
              <a:rPr sz="2400" spc="-25" dirty="0">
                <a:latin typeface="Calibri"/>
                <a:cs typeface="Calibri"/>
              </a:rPr>
              <a:t>l’égalité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chances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droits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7603" y="5874207"/>
            <a:ext cx="4838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Créer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organisation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souple,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capable</a:t>
            </a:r>
            <a:endParaRPr sz="24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d’anticiper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changements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sociétaux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927" y="3914343"/>
            <a:ext cx="28454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L’humain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l’humain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7530" y="3729685"/>
            <a:ext cx="3601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militantisme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engagé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pour </a:t>
            </a:r>
            <a:r>
              <a:rPr sz="2400" dirty="0">
                <a:latin typeface="Calibri"/>
                <a:cs typeface="Calibri"/>
              </a:rPr>
              <a:t>agir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l’évolution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des </a:t>
            </a:r>
            <a:r>
              <a:rPr sz="2400" dirty="0">
                <a:latin typeface="Calibri"/>
                <a:cs typeface="Calibri"/>
              </a:rPr>
              <a:t>politiques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publiques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7013" y="3394583"/>
            <a:ext cx="1573148" cy="1337056"/>
          </a:xfrm>
          <a:prstGeom prst="rect">
            <a:avLst/>
          </a:prstGeom>
        </p:spPr>
      </p:pic>
      <p:sp>
        <p:nvSpPr>
          <p:cNvPr id="15" name="Légende : encadrée à une bordure 14">
            <a:extLst>
              <a:ext uri="{FF2B5EF4-FFF2-40B4-BE49-F238E27FC236}">
                <a16:creationId xmlns:a16="http://schemas.microsoft.com/office/drawing/2014/main" id="{C4214C26-CA4C-A041-987B-5687E44A6E8E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848" y="184480"/>
            <a:ext cx="10396855" cy="9347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Les</a:t>
            </a:r>
            <a:r>
              <a:rPr sz="5950" spc="1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fondations</a:t>
            </a:r>
            <a:r>
              <a:rPr sz="5950" spc="-2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solides</a:t>
            </a:r>
            <a:r>
              <a:rPr sz="5950" spc="-2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des</a:t>
            </a:r>
            <a:r>
              <a:rPr sz="5950" spc="1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dirty="0">
                <a:solidFill>
                  <a:srgbClr val="44536A"/>
                </a:solidFill>
                <a:latin typeface="Impact"/>
                <a:cs typeface="Impact"/>
              </a:rPr>
              <a:t>PEP</a:t>
            </a:r>
            <a:r>
              <a:rPr sz="5950" spc="-1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5950" spc="-25" dirty="0">
                <a:solidFill>
                  <a:srgbClr val="44536A"/>
                </a:solidFill>
                <a:latin typeface="Impact"/>
                <a:cs typeface="Impact"/>
              </a:rPr>
              <a:t>BA</a:t>
            </a:r>
            <a:endParaRPr sz="595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0839" y="5679871"/>
            <a:ext cx="3799204" cy="1066800"/>
          </a:xfrm>
          <a:custGeom>
            <a:avLst/>
            <a:gdLst/>
            <a:ahLst/>
            <a:cxnLst/>
            <a:rect l="l" t="t" r="r" b="b"/>
            <a:pathLst>
              <a:path w="3799204" h="1066800">
                <a:moveTo>
                  <a:pt x="0" y="177800"/>
                </a:moveTo>
                <a:lnTo>
                  <a:pt x="6351" y="130533"/>
                </a:lnTo>
                <a:lnTo>
                  <a:pt x="24274" y="88060"/>
                </a:lnTo>
                <a:lnTo>
                  <a:pt x="52076" y="52076"/>
                </a:lnTo>
                <a:lnTo>
                  <a:pt x="88060" y="24274"/>
                </a:lnTo>
                <a:lnTo>
                  <a:pt x="130533" y="6351"/>
                </a:lnTo>
                <a:lnTo>
                  <a:pt x="177800" y="0"/>
                </a:lnTo>
                <a:lnTo>
                  <a:pt x="3621265" y="0"/>
                </a:lnTo>
                <a:lnTo>
                  <a:pt x="3668566" y="6351"/>
                </a:lnTo>
                <a:lnTo>
                  <a:pt x="3711049" y="24274"/>
                </a:lnTo>
                <a:lnTo>
                  <a:pt x="3747027" y="52076"/>
                </a:lnTo>
                <a:lnTo>
                  <a:pt x="3774813" y="88060"/>
                </a:lnTo>
                <a:lnTo>
                  <a:pt x="3792721" y="130533"/>
                </a:lnTo>
                <a:lnTo>
                  <a:pt x="3799065" y="177800"/>
                </a:lnTo>
                <a:lnTo>
                  <a:pt x="3799065" y="889000"/>
                </a:lnTo>
                <a:lnTo>
                  <a:pt x="3792721" y="936266"/>
                </a:lnTo>
                <a:lnTo>
                  <a:pt x="3774813" y="978739"/>
                </a:lnTo>
                <a:lnTo>
                  <a:pt x="3747027" y="1014724"/>
                </a:lnTo>
                <a:lnTo>
                  <a:pt x="3711049" y="1042526"/>
                </a:lnTo>
                <a:lnTo>
                  <a:pt x="3668566" y="1060450"/>
                </a:lnTo>
                <a:lnTo>
                  <a:pt x="3621265" y="1066801"/>
                </a:lnTo>
                <a:lnTo>
                  <a:pt x="177800" y="1066801"/>
                </a:lnTo>
                <a:lnTo>
                  <a:pt x="130533" y="1060450"/>
                </a:lnTo>
                <a:lnTo>
                  <a:pt x="88060" y="1042526"/>
                </a:lnTo>
                <a:lnTo>
                  <a:pt x="52076" y="1014724"/>
                </a:lnTo>
                <a:lnTo>
                  <a:pt x="24274" y="978739"/>
                </a:lnTo>
                <a:lnTo>
                  <a:pt x="6351" y="936266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4552" y="5815990"/>
            <a:ext cx="34099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Calibri"/>
                <a:cs typeface="Calibri"/>
              </a:rPr>
              <a:t>L’envie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l’engagement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professionnels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4811" y="5679871"/>
            <a:ext cx="3633217" cy="1066800"/>
          </a:xfrm>
          <a:custGeom>
            <a:avLst/>
            <a:gdLst/>
            <a:ahLst/>
            <a:cxnLst/>
            <a:rect l="l" t="t" r="r" b="b"/>
            <a:pathLst>
              <a:path w="3799204" h="1066800">
                <a:moveTo>
                  <a:pt x="0" y="177800"/>
                </a:moveTo>
                <a:lnTo>
                  <a:pt x="6352" y="130533"/>
                </a:lnTo>
                <a:lnTo>
                  <a:pt x="24280" y="88060"/>
                </a:lnTo>
                <a:lnTo>
                  <a:pt x="52085" y="52076"/>
                </a:lnTo>
                <a:lnTo>
                  <a:pt x="88072" y="24274"/>
                </a:lnTo>
                <a:lnTo>
                  <a:pt x="130542" y="6351"/>
                </a:lnTo>
                <a:lnTo>
                  <a:pt x="177800" y="0"/>
                </a:lnTo>
                <a:lnTo>
                  <a:pt x="3621278" y="0"/>
                </a:lnTo>
                <a:lnTo>
                  <a:pt x="3668579" y="6351"/>
                </a:lnTo>
                <a:lnTo>
                  <a:pt x="3711062" y="24274"/>
                </a:lnTo>
                <a:lnTo>
                  <a:pt x="3747039" y="52076"/>
                </a:lnTo>
                <a:lnTo>
                  <a:pt x="3774825" y="88060"/>
                </a:lnTo>
                <a:lnTo>
                  <a:pt x="3792733" y="130533"/>
                </a:lnTo>
                <a:lnTo>
                  <a:pt x="3799078" y="177800"/>
                </a:lnTo>
                <a:lnTo>
                  <a:pt x="3799078" y="889000"/>
                </a:lnTo>
                <a:lnTo>
                  <a:pt x="3792733" y="936266"/>
                </a:lnTo>
                <a:lnTo>
                  <a:pt x="3774825" y="978739"/>
                </a:lnTo>
                <a:lnTo>
                  <a:pt x="3747039" y="1014724"/>
                </a:lnTo>
                <a:lnTo>
                  <a:pt x="3711062" y="1042526"/>
                </a:lnTo>
                <a:lnTo>
                  <a:pt x="3668579" y="1060450"/>
                </a:lnTo>
                <a:lnTo>
                  <a:pt x="3621278" y="1066801"/>
                </a:lnTo>
                <a:lnTo>
                  <a:pt x="177800" y="1066801"/>
                </a:lnTo>
                <a:lnTo>
                  <a:pt x="130542" y="1060450"/>
                </a:lnTo>
                <a:lnTo>
                  <a:pt x="88072" y="1042526"/>
                </a:lnTo>
                <a:lnTo>
                  <a:pt x="52085" y="1014724"/>
                </a:lnTo>
                <a:lnTo>
                  <a:pt x="24280" y="978739"/>
                </a:lnTo>
                <a:lnTo>
                  <a:pt x="6352" y="936266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66454" y="5815990"/>
            <a:ext cx="2416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projet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associatif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construit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97883" y="5679871"/>
            <a:ext cx="3799204" cy="1066800"/>
          </a:xfrm>
          <a:custGeom>
            <a:avLst/>
            <a:gdLst/>
            <a:ahLst/>
            <a:cxnLst/>
            <a:rect l="l" t="t" r="r" b="b"/>
            <a:pathLst>
              <a:path w="3799204" h="1066800">
                <a:moveTo>
                  <a:pt x="0" y="177800"/>
                </a:moveTo>
                <a:lnTo>
                  <a:pt x="6344" y="130533"/>
                </a:lnTo>
                <a:lnTo>
                  <a:pt x="24252" y="88060"/>
                </a:lnTo>
                <a:lnTo>
                  <a:pt x="52038" y="52076"/>
                </a:lnTo>
                <a:lnTo>
                  <a:pt x="88015" y="24274"/>
                </a:lnTo>
                <a:lnTo>
                  <a:pt x="130498" y="6351"/>
                </a:lnTo>
                <a:lnTo>
                  <a:pt x="177800" y="0"/>
                </a:lnTo>
                <a:lnTo>
                  <a:pt x="3621277" y="0"/>
                </a:lnTo>
                <a:lnTo>
                  <a:pt x="3668535" y="6351"/>
                </a:lnTo>
                <a:lnTo>
                  <a:pt x="3711005" y="24274"/>
                </a:lnTo>
                <a:lnTo>
                  <a:pt x="3746992" y="52076"/>
                </a:lnTo>
                <a:lnTo>
                  <a:pt x="3774797" y="88060"/>
                </a:lnTo>
                <a:lnTo>
                  <a:pt x="3792725" y="130533"/>
                </a:lnTo>
                <a:lnTo>
                  <a:pt x="3799077" y="177800"/>
                </a:lnTo>
                <a:lnTo>
                  <a:pt x="3799077" y="889000"/>
                </a:lnTo>
                <a:lnTo>
                  <a:pt x="3792725" y="936266"/>
                </a:lnTo>
                <a:lnTo>
                  <a:pt x="3774797" y="978739"/>
                </a:lnTo>
                <a:lnTo>
                  <a:pt x="3746992" y="1014724"/>
                </a:lnTo>
                <a:lnTo>
                  <a:pt x="3711005" y="1042526"/>
                </a:lnTo>
                <a:lnTo>
                  <a:pt x="3668535" y="1060450"/>
                </a:lnTo>
                <a:lnTo>
                  <a:pt x="3621277" y="1066801"/>
                </a:lnTo>
                <a:lnTo>
                  <a:pt x="177800" y="1066801"/>
                </a:lnTo>
                <a:lnTo>
                  <a:pt x="130498" y="1060450"/>
                </a:lnTo>
                <a:lnTo>
                  <a:pt x="88015" y="1042526"/>
                </a:lnTo>
                <a:lnTo>
                  <a:pt x="52038" y="1014724"/>
                </a:lnTo>
                <a:lnTo>
                  <a:pt x="24252" y="978739"/>
                </a:lnTo>
                <a:lnTo>
                  <a:pt x="6344" y="936266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36719" y="5815990"/>
            <a:ext cx="31203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confiance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financeurs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partenaires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01951" y="4503928"/>
            <a:ext cx="3799204" cy="1066800"/>
          </a:xfrm>
          <a:custGeom>
            <a:avLst/>
            <a:gdLst/>
            <a:ahLst/>
            <a:cxnLst/>
            <a:rect l="l" t="t" r="r" b="b"/>
            <a:pathLst>
              <a:path w="3799204" h="1066800">
                <a:moveTo>
                  <a:pt x="0" y="177800"/>
                </a:moveTo>
                <a:lnTo>
                  <a:pt x="6352" y="130542"/>
                </a:lnTo>
                <a:lnTo>
                  <a:pt x="24280" y="88072"/>
                </a:lnTo>
                <a:lnTo>
                  <a:pt x="52085" y="52085"/>
                </a:lnTo>
                <a:lnTo>
                  <a:pt x="88072" y="24280"/>
                </a:lnTo>
                <a:lnTo>
                  <a:pt x="130542" y="6352"/>
                </a:lnTo>
                <a:lnTo>
                  <a:pt x="177800" y="0"/>
                </a:lnTo>
                <a:lnTo>
                  <a:pt x="3621405" y="0"/>
                </a:lnTo>
                <a:lnTo>
                  <a:pt x="3668662" y="6352"/>
                </a:lnTo>
                <a:lnTo>
                  <a:pt x="3711132" y="24280"/>
                </a:lnTo>
                <a:lnTo>
                  <a:pt x="3747119" y="52085"/>
                </a:lnTo>
                <a:lnTo>
                  <a:pt x="3774924" y="88072"/>
                </a:lnTo>
                <a:lnTo>
                  <a:pt x="3792852" y="130542"/>
                </a:lnTo>
                <a:lnTo>
                  <a:pt x="3799205" y="177800"/>
                </a:lnTo>
                <a:lnTo>
                  <a:pt x="3799205" y="889000"/>
                </a:lnTo>
                <a:lnTo>
                  <a:pt x="3792852" y="936257"/>
                </a:lnTo>
                <a:lnTo>
                  <a:pt x="3774924" y="978727"/>
                </a:lnTo>
                <a:lnTo>
                  <a:pt x="3747119" y="1014714"/>
                </a:lnTo>
                <a:lnTo>
                  <a:pt x="3711132" y="1042519"/>
                </a:lnTo>
                <a:lnTo>
                  <a:pt x="3668662" y="1060447"/>
                </a:lnTo>
                <a:lnTo>
                  <a:pt x="3621405" y="1066800"/>
                </a:lnTo>
                <a:lnTo>
                  <a:pt x="177800" y="1066800"/>
                </a:lnTo>
                <a:lnTo>
                  <a:pt x="130542" y="1060447"/>
                </a:lnTo>
                <a:lnTo>
                  <a:pt x="88072" y="1042519"/>
                </a:lnTo>
                <a:lnTo>
                  <a:pt x="52085" y="1014714"/>
                </a:lnTo>
                <a:lnTo>
                  <a:pt x="24280" y="978727"/>
                </a:lnTo>
                <a:lnTo>
                  <a:pt x="6352" y="936257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44064" y="4456887"/>
            <a:ext cx="35153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alibri"/>
                <a:cs typeface="Calibri"/>
              </a:rPr>
              <a:t>Toutes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avancées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2023</a:t>
            </a:r>
            <a:r>
              <a:rPr lang="fr-FR" sz="2400" spc="-20" dirty="0">
                <a:latin typeface="Calibri"/>
                <a:cs typeface="Calibri"/>
              </a:rPr>
              <a:t>, 2024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début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</a:t>
            </a:r>
            <a:r>
              <a:rPr lang="fr-FR" sz="2400" dirty="0">
                <a:latin typeface="Calibri"/>
                <a:cs typeface="Calibri"/>
              </a:rPr>
              <a:t>5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termes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structuration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2383" y="4503928"/>
            <a:ext cx="3799204" cy="1066800"/>
          </a:xfrm>
          <a:custGeom>
            <a:avLst/>
            <a:gdLst/>
            <a:ahLst/>
            <a:cxnLst/>
            <a:rect l="l" t="t" r="r" b="b"/>
            <a:pathLst>
              <a:path w="3799204" h="1066800">
                <a:moveTo>
                  <a:pt x="0" y="177800"/>
                </a:moveTo>
                <a:lnTo>
                  <a:pt x="6344" y="130542"/>
                </a:lnTo>
                <a:lnTo>
                  <a:pt x="24252" y="88072"/>
                </a:lnTo>
                <a:lnTo>
                  <a:pt x="52038" y="52085"/>
                </a:lnTo>
                <a:lnTo>
                  <a:pt x="88015" y="24280"/>
                </a:lnTo>
                <a:lnTo>
                  <a:pt x="130498" y="6352"/>
                </a:lnTo>
                <a:lnTo>
                  <a:pt x="177800" y="0"/>
                </a:lnTo>
                <a:lnTo>
                  <a:pt x="3621277" y="0"/>
                </a:lnTo>
                <a:lnTo>
                  <a:pt x="3668535" y="6352"/>
                </a:lnTo>
                <a:lnTo>
                  <a:pt x="3711005" y="24280"/>
                </a:lnTo>
                <a:lnTo>
                  <a:pt x="3746992" y="52085"/>
                </a:lnTo>
                <a:lnTo>
                  <a:pt x="3774797" y="88072"/>
                </a:lnTo>
                <a:lnTo>
                  <a:pt x="3792725" y="130542"/>
                </a:lnTo>
                <a:lnTo>
                  <a:pt x="3799077" y="177800"/>
                </a:lnTo>
                <a:lnTo>
                  <a:pt x="3799077" y="889000"/>
                </a:lnTo>
                <a:lnTo>
                  <a:pt x="3792725" y="936257"/>
                </a:lnTo>
                <a:lnTo>
                  <a:pt x="3774797" y="978727"/>
                </a:lnTo>
                <a:lnTo>
                  <a:pt x="3746992" y="1014714"/>
                </a:lnTo>
                <a:lnTo>
                  <a:pt x="3711005" y="1042519"/>
                </a:lnTo>
                <a:lnTo>
                  <a:pt x="3668535" y="1060447"/>
                </a:lnTo>
                <a:lnTo>
                  <a:pt x="3621277" y="1066800"/>
                </a:lnTo>
                <a:lnTo>
                  <a:pt x="177800" y="1066800"/>
                </a:lnTo>
                <a:lnTo>
                  <a:pt x="130498" y="1060447"/>
                </a:lnTo>
                <a:lnTo>
                  <a:pt x="88015" y="1042519"/>
                </a:lnTo>
                <a:lnTo>
                  <a:pt x="52038" y="1014714"/>
                </a:lnTo>
                <a:lnTo>
                  <a:pt x="24252" y="978727"/>
                </a:lnTo>
                <a:lnTo>
                  <a:pt x="6344" y="936257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02121" y="4639767"/>
            <a:ext cx="3420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marque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employeur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positive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2383" y="2203957"/>
            <a:ext cx="3799204" cy="1066800"/>
          </a:xfrm>
          <a:custGeom>
            <a:avLst/>
            <a:gdLst/>
            <a:ahLst/>
            <a:cxnLst/>
            <a:rect l="l" t="t" r="r" b="b"/>
            <a:pathLst>
              <a:path w="3799204" h="1066800">
                <a:moveTo>
                  <a:pt x="0" y="177800"/>
                </a:moveTo>
                <a:lnTo>
                  <a:pt x="6344" y="130542"/>
                </a:lnTo>
                <a:lnTo>
                  <a:pt x="24252" y="88072"/>
                </a:lnTo>
                <a:lnTo>
                  <a:pt x="52038" y="52085"/>
                </a:lnTo>
                <a:lnTo>
                  <a:pt x="88015" y="24280"/>
                </a:lnTo>
                <a:lnTo>
                  <a:pt x="130498" y="6352"/>
                </a:lnTo>
                <a:lnTo>
                  <a:pt x="177800" y="0"/>
                </a:lnTo>
                <a:lnTo>
                  <a:pt x="3621277" y="0"/>
                </a:lnTo>
                <a:lnTo>
                  <a:pt x="3668535" y="6352"/>
                </a:lnTo>
                <a:lnTo>
                  <a:pt x="3711005" y="24280"/>
                </a:lnTo>
                <a:lnTo>
                  <a:pt x="3746992" y="52085"/>
                </a:lnTo>
                <a:lnTo>
                  <a:pt x="3774797" y="88072"/>
                </a:lnTo>
                <a:lnTo>
                  <a:pt x="3792725" y="130542"/>
                </a:lnTo>
                <a:lnTo>
                  <a:pt x="3799077" y="177800"/>
                </a:lnTo>
                <a:lnTo>
                  <a:pt x="3799077" y="889000"/>
                </a:lnTo>
                <a:lnTo>
                  <a:pt x="3792725" y="936257"/>
                </a:lnTo>
                <a:lnTo>
                  <a:pt x="3774797" y="978727"/>
                </a:lnTo>
                <a:lnTo>
                  <a:pt x="3746992" y="1014714"/>
                </a:lnTo>
                <a:lnTo>
                  <a:pt x="3711005" y="1042519"/>
                </a:lnTo>
                <a:lnTo>
                  <a:pt x="3668535" y="1060447"/>
                </a:lnTo>
                <a:lnTo>
                  <a:pt x="3621277" y="1066800"/>
                </a:lnTo>
                <a:lnTo>
                  <a:pt x="177800" y="1066800"/>
                </a:lnTo>
                <a:lnTo>
                  <a:pt x="130498" y="1060447"/>
                </a:lnTo>
                <a:lnTo>
                  <a:pt x="88015" y="1042519"/>
                </a:lnTo>
                <a:lnTo>
                  <a:pt x="52038" y="1014714"/>
                </a:lnTo>
                <a:lnTo>
                  <a:pt x="24252" y="978727"/>
                </a:lnTo>
                <a:lnTo>
                  <a:pt x="6344" y="936257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22972" y="2339721"/>
            <a:ext cx="19773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7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situation </a:t>
            </a:r>
            <a:r>
              <a:rPr sz="2400" dirty="0">
                <a:latin typeface="Calibri"/>
                <a:cs typeface="Calibri"/>
              </a:rPr>
              <a:t>financière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12716" y="3352672"/>
            <a:ext cx="3799204" cy="1066800"/>
          </a:xfrm>
          <a:custGeom>
            <a:avLst/>
            <a:gdLst/>
            <a:ahLst/>
            <a:cxnLst/>
            <a:rect l="l" t="t" r="r" b="b"/>
            <a:pathLst>
              <a:path w="3799204" h="1066800">
                <a:moveTo>
                  <a:pt x="0" y="177800"/>
                </a:moveTo>
                <a:lnTo>
                  <a:pt x="6352" y="130542"/>
                </a:lnTo>
                <a:lnTo>
                  <a:pt x="24280" y="88072"/>
                </a:lnTo>
                <a:lnTo>
                  <a:pt x="52085" y="52085"/>
                </a:lnTo>
                <a:lnTo>
                  <a:pt x="88072" y="24280"/>
                </a:lnTo>
                <a:lnTo>
                  <a:pt x="130542" y="6352"/>
                </a:lnTo>
                <a:lnTo>
                  <a:pt x="177800" y="0"/>
                </a:lnTo>
                <a:lnTo>
                  <a:pt x="3621405" y="0"/>
                </a:lnTo>
                <a:lnTo>
                  <a:pt x="3668662" y="6352"/>
                </a:lnTo>
                <a:lnTo>
                  <a:pt x="3711132" y="24280"/>
                </a:lnTo>
                <a:lnTo>
                  <a:pt x="3747119" y="52085"/>
                </a:lnTo>
                <a:lnTo>
                  <a:pt x="3774924" y="88072"/>
                </a:lnTo>
                <a:lnTo>
                  <a:pt x="3792852" y="130542"/>
                </a:lnTo>
                <a:lnTo>
                  <a:pt x="3799205" y="177800"/>
                </a:lnTo>
                <a:lnTo>
                  <a:pt x="3799205" y="889000"/>
                </a:lnTo>
                <a:lnTo>
                  <a:pt x="3792852" y="936257"/>
                </a:lnTo>
                <a:lnTo>
                  <a:pt x="3774924" y="978727"/>
                </a:lnTo>
                <a:lnTo>
                  <a:pt x="3747119" y="1014714"/>
                </a:lnTo>
                <a:lnTo>
                  <a:pt x="3711132" y="1042519"/>
                </a:lnTo>
                <a:lnTo>
                  <a:pt x="3668662" y="1060447"/>
                </a:lnTo>
                <a:lnTo>
                  <a:pt x="3621405" y="1066800"/>
                </a:lnTo>
                <a:lnTo>
                  <a:pt x="177800" y="1066800"/>
                </a:lnTo>
                <a:lnTo>
                  <a:pt x="130542" y="1060447"/>
                </a:lnTo>
                <a:lnTo>
                  <a:pt x="88072" y="1042519"/>
                </a:lnTo>
                <a:lnTo>
                  <a:pt x="52085" y="1014714"/>
                </a:lnTo>
                <a:lnTo>
                  <a:pt x="24280" y="978727"/>
                </a:lnTo>
                <a:lnTo>
                  <a:pt x="6352" y="936257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45000" y="3305378"/>
            <a:ext cx="34023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équipe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siège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mieux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mieux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structurée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au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établissements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96960" y="3352672"/>
            <a:ext cx="3711068" cy="1066800"/>
          </a:xfrm>
          <a:custGeom>
            <a:avLst/>
            <a:gdLst/>
            <a:ahLst/>
            <a:cxnLst/>
            <a:rect l="l" t="t" r="r" b="b"/>
            <a:pathLst>
              <a:path w="3877309" h="1066800">
                <a:moveTo>
                  <a:pt x="0" y="177800"/>
                </a:moveTo>
                <a:lnTo>
                  <a:pt x="6352" y="130542"/>
                </a:lnTo>
                <a:lnTo>
                  <a:pt x="24280" y="88072"/>
                </a:lnTo>
                <a:lnTo>
                  <a:pt x="52085" y="52085"/>
                </a:lnTo>
                <a:lnTo>
                  <a:pt x="88072" y="24280"/>
                </a:lnTo>
                <a:lnTo>
                  <a:pt x="130542" y="6352"/>
                </a:lnTo>
                <a:lnTo>
                  <a:pt x="177800" y="0"/>
                </a:lnTo>
                <a:lnTo>
                  <a:pt x="3699129" y="0"/>
                </a:lnTo>
                <a:lnTo>
                  <a:pt x="3746430" y="6352"/>
                </a:lnTo>
                <a:lnTo>
                  <a:pt x="3788913" y="24280"/>
                </a:lnTo>
                <a:lnTo>
                  <a:pt x="3824890" y="52085"/>
                </a:lnTo>
                <a:lnTo>
                  <a:pt x="3852676" y="88072"/>
                </a:lnTo>
                <a:lnTo>
                  <a:pt x="3870584" y="130542"/>
                </a:lnTo>
                <a:lnTo>
                  <a:pt x="3876929" y="177800"/>
                </a:lnTo>
                <a:lnTo>
                  <a:pt x="3876929" y="889000"/>
                </a:lnTo>
                <a:lnTo>
                  <a:pt x="3870584" y="936257"/>
                </a:lnTo>
                <a:lnTo>
                  <a:pt x="3852676" y="978727"/>
                </a:lnTo>
                <a:lnTo>
                  <a:pt x="3824890" y="1014714"/>
                </a:lnTo>
                <a:lnTo>
                  <a:pt x="3788913" y="1042519"/>
                </a:lnTo>
                <a:lnTo>
                  <a:pt x="3746430" y="1060447"/>
                </a:lnTo>
                <a:lnTo>
                  <a:pt x="3699129" y="1066800"/>
                </a:lnTo>
                <a:lnTo>
                  <a:pt x="177800" y="1066800"/>
                </a:lnTo>
                <a:lnTo>
                  <a:pt x="130542" y="1060447"/>
                </a:lnTo>
                <a:lnTo>
                  <a:pt x="88072" y="1042519"/>
                </a:lnTo>
                <a:lnTo>
                  <a:pt x="52085" y="1014714"/>
                </a:lnTo>
                <a:lnTo>
                  <a:pt x="24280" y="978727"/>
                </a:lnTo>
                <a:lnTo>
                  <a:pt x="6352" y="936257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64093" y="3305378"/>
            <a:ext cx="35439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adaptation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l’association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phase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avec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l’évolution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politiques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publiques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5452" y="4643428"/>
            <a:ext cx="998535" cy="87715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228600" y="3326765"/>
            <a:ext cx="3799204" cy="1066800"/>
          </a:xfrm>
          <a:custGeom>
            <a:avLst/>
            <a:gdLst/>
            <a:ahLst/>
            <a:cxnLst/>
            <a:rect l="l" t="t" r="r" b="b"/>
            <a:pathLst>
              <a:path w="3799204" h="1066800">
                <a:moveTo>
                  <a:pt x="0" y="177800"/>
                </a:moveTo>
                <a:lnTo>
                  <a:pt x="6351" y="130542"/>
                </a:lnTo>
                <a:lnTo>
                  <a:pt x="24274" y="88072"/>
                </a:lnTo>
                <a:lnTo>
                  <a:pt x="52076" y="52085"/>
                </a:lnTo>
                <a:lnTo>
                  <a:pt x="88060" y="24280"/>
                </a:lnTo>
                <a:lnTo>
                  <a:pt x="130533" y="6352"/>
                </a:lnTo>
                <a:lnTo>
                  <a:pt x="177800" y="0"/>
                </a:lnTo>
                <a:lnTo>
                  <a:pt x="3621278" y="0"/>
                </a:lnTo>
                <a:lnTo>
                  <a:pt x="3668535" y="6352"/>
                </a:lnTo>
                <a:lnTo>
                  <a:pt x="3711005" y="24280"/>
                </a:lnTo>
                <a:lnTo>
                  <a:pt x="3746992" y="52085"/>
                </a:lnTo>
                <a:lnTo>
                  <a:pt x="3774797" y="88072"/>
                </a:lnTo>
                <a:lnTo>
                  <a:pt x="3792725" y="130542"/>
                </a:lnTo>
                <a:lnTo>
                  <a:pt x="3799078" y="177800"/>
                </a:lnTo>
                <a:lnTo>
                  <a:pt x="3799078" y="889000"/>
                </a:lnTo>
                <a:lnTo>
                  <a:pt x="3792725" y="936257"/>
                </a:lnTo>
                <a:lnTo>
                  <a:pt x="3774797" y="978727"/>
                </a:lnTo>
                <a:lnTo>
                  <a:pt x="3746992" y="1014714"/>
                </a:lnTo>
                <a:lnTo>
                  <a:pt x="3711005" y="1042519"/>
                </a:lnTo>
                <a:lnTo>
                  <a:pt x="3668535" y="1060447"/>
                </a:lnTo>
                <a:lnTo>
                  <a:pt x="3621278" y="1066800"/>
                </a:lnTo>
                <a:lnTo>
                  <a:pt x="177800" y="1066800"/>
                </a:lnTo>
                <a:lnTo>
                  <a:pt x="130533" y="1060447"/>
                </a:lnTo>
                <a:lnTo>
                  <a:pt x="88060" y="1042519"/>
                </a:lnTo>
                <a:lnTo>
                  <a:pt x="52076" y="1014714"/>
                </a:lnTo>
                <a:lnTo>
                  <a:pt x="24274" y="978727"/>
                </a:lnTo>
                <a:lnTo>
                  <a:pt x="6351" y="936257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40409" y="3462350"/>
            <a:ext cx="2375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secteurs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distincts</a:t>
            </a:r>
            <a:endParaRPr sz="2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(PE,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PEVLC)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24863" y="2149601"/>
            <a:ext cx="3799204" cy="1066800"/>
          </a:xfrm>
          <a:custGeom>
            <a:avLst/>
            <a:gdLst/>
            <a:ahLst/>
            <a:cxnLst/>
            <a:rect l="l" t="t" r="r" b="b"/>
            <a:pathLst>
              <a:path w="3799204" h="1066800">
                <a:moveTo>
                  <a:pt x="0" y="177800"/>
                </a:moveTo>
                <a:lnTo>
                  <a:pt x="6344" y="130498"/>
                </a:lnTo>
                <a:lnTo>
                  <a:pt x="24252" y="88015"/>
                </a:lnTo>
                <a:lnTo>
                  <a:pt x="52038" y="52038"/>
                </a:lnTo>
                <a:lnTo>
                  <a:pt x="88015" y="24252"/>
                </a:lnTo>
                <a:lnTo>
                  <a:pt x="130498" y="6344"/>
                </a:lnTo>
                <a:lnTo>
                  <a:pt x="177800" y="0"/>
                </a:lnTo>
                <a:lnTo>
                  <a:pt x="3621278" y="0"/>
                </a:lnTo>
                <a:lnTo>
                  <a:pt x="3668535" y="6344"/>
                </a:lnTo>
                <a:lnTo>
                  <a:pt x="3711005" y="24252"/>
                </a:lnTo>
                <a:lnTo>
                  <a:pt x="3746992" y="52038"/>
                </a:lnTo>
                <a:lnTo>
                  <a:pt x="3774797" y="88015"/>
                </a:lnTo>
                <a:lnTo>
                  <a:pt x="3792725" y="130498"/>
                </a:lnTo>
                <a:lnTo>
                  <a:pt x="3799078" y="177800"/>
                </a:lnTo>
                <a:lnTo>
                  <a:pt x="3799078" y="889000"/>
                </a:lnTo>
                <a:lnTo>
                  <a:pt x="3792725" y="936257"/>
                </a:lnTo>
                <a:lnTo>
                  <a:pt x="3774797" y="978727"/>
                </a:lnTo>
                <a:lnTo>
                  <a:pt x="3746992" y="1014714"/>
                </a:lnTo>
                <a:lnTo>
                  <a:pt x="3711005" y="1042519"/>
                </a:lnTo>
                <a:lnTo>
                  <a:pt x="3668535" y="1060447"/>
                </a:lnTo>
                <a:lnTo>
                  <a:pt x="3621278" y="1066800"/>
                </a:lnTo>
                <a:lnTo>
                  <a:pt x="177800" y="1066800"/>
                </a:lnTo>
                <a:lnTo>
                  <a:pt x="130498" y="1060447"/>
                </a:lnTo>
                <a:lnTo>
                  <a:pt x="88015" y="1042519"/>
                </a:lnTo>
                <a:lnTo>
                  <a:pt x="52038" y="1014714"/>
                </a:lnTo>
                <a:lnTo>
                  <a:pt x="24252" y="978727"/>
                </a:lnTo>
                <a:lnTo>
                  <a:pt x="6344" y="936257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60167" y="2284933"/>
            <a:ext cx="27266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privilégié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avec</a:t>
            </a:r>
            <a:endParaRPr sz="24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l’Education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Nationale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Légende : encadrée à une bordure 25">
            <a:extLst>
              <a:ext uri="{FF2B5EF4-FFF2-40B4-BE49-F238E27FC236}">
                <a16:creationId xmlns:a16="http://schemas.microsoft.com/office/drawing/2014/main" id="{32BA8EA8-75E5-A53B-A0CA-FED43BC61D5D}"/>
              </a:ext>
            </a:extLst>
          </p:cNvPr>
          <p:cNvSpPr/>
          <p:nvPr/>
        </p:nvSpPr>
        <p:spPr>
          <a:xfrm>
            <a:off x="163829" y="6522186"/>
            <a:ext cx="279170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-37134"/>
            <a:ext cx="103670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Principaux</a:t>
            </a:r>
            <a:r>
              <a:rPr sz="4800" spc="-8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freins</a:t>
            </a:r>
            <a:r>
              <a:rPr sz="4800" spc="-6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et</a:t>
            </a:r>
            <a:r>
              <a:rPr sz="4800" spc="-2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zones</a:t>
            </a:r>
            <a:r>
              <a:rPr sz="4800" spc="-3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de</a:t>
            </a:r>
            <a:r>
              <a:rPr sz="4800" spc="-4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spc="-10" dirty="0">
                <a:solidFill>
                  <a:srgbClr val="44536A"/>
                </a:solidFill>
                <a:latin typeface="Impact"/>
                <a:cs typeface="Impact"/>
              </a:rPr>
              <a:t>turbulences</a:t>
            </a:r>
            <a:endParaRPr sz="4800">
              <a:latin typeface="Impact"/>
              <a:cs typeface="Impac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0018" y="1169359"/>
            <a:ext cx="3048000" cy="1433195"/>
            <a:chOff x="90018" y="1169359"/>
            <a:chExt cx="3048000" cy="143319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96368" y="1175709"/>
              <a:ext cx="3035300" cy="1420495"/>
            </a:xfrm>
            <a:custGeom>
              <a:avLst/>
              <a:gdLst/>
              <a:ahLst/>
              <a:cxnLst/>
              <a:rect l="l" t="t" r="r" b="b"/>
              <a:pathLst>
                <a:path w="3035300" h="1420495">
                  <a:moveTo>
                    <a:pt x="1831585" y="0"/>
                  </a:moveTo>
                  <a:lnTo>
                    <a:pt x="1779843" y="5081"/>
                  </a:lnTo>
                  <a:lnTo>
                    <a:pt x="1730330" y="15643"/>
                  </a:lnTo>
                  <a:lnTo>
                    <a:pt x="1684204" y="31439"/>
                  </a:lnTo>
                  <a:lnTo>
                    <a:pt x="1642625" y="52221"/>
                  </a:lnTo>
                  <a:lnTo>
                    <a:pt x="1606753" y="77741"/>
                  </a:lnTo>
                  <a:lnTo>
                    <a:pt x="1577745" y="107752"/>
                  </a:lnTo>
                  <a:lnTo>
                    <a:pt x="1557832" y="96116"/>
                  </a:lnTo>
                  <a:lnTo>
                    <a:pt x="1514291" y="75748"/>
                  </a:lnTo>
                  <a:lnTo>
                    <a:pt x="1440112" y="52819"/>
                  </a:lnTo>
                  <a:lnTo>
                    <a:pt x="1387950" y="43644"/>
                  </a:lnTo>
                  <a:lnTo>
                    <a:pt x="1335176" y="39431"/>
                  </a:lnTo>
                  <a:lnTo>
                    <a:pt x="1282570" y="40027"/>
                  </a:lnTo>
                  <a:lnTo>
                    <a:pt x="1230914" y="45279"/>
                  </a:lnTo>
                  <a:lnTo>
                    <a:pt x="1180992" y="55031"/>
                  </a:lnTo>
                  <a:lnTo>
                    <a:pt x="1133584" y="69130"/>
                  </a:lnTo>
                  <a:lnTo>
                    <a:pt x="1089473" y="87423"/>
                  </a:lnTo>
                  <a:lnTo>
                    <a:pt x="1049442" y="109754"/>
                  </a:lnTo>
                  <a:lnTo>
                    <a:pt x="1014271" y="135971"/>
                  </a:lnTo>
                  <a:lnTo>
                    <a:pt x="984744" y="165918"/>
                  </a:lnTo>
                  <a:lnTo>
                    <a:pt x="937793" y="150561"/>
                  </a:lnTo>
                  <a:lnTo>
                    <a:pt x="888760" y="138693"/>
                  </a:lnTo>
                  <a:lnTo>
                    <a:pt x="838121" y="130374"/>
                  </a:lnTo>
                  <a:lnTo>
                    <a:pt x="786350" y="125664"/>
                  </a:lnTo>
                  <a:lnTo>
                    <a:pt x="733924" y="124622"/>
                  </a:lnTo>
                  <a:lnTo>
                    <a:pt x="681316" y="127310"/>
                  </a:lnTo>
                  <a:lnTo>
                    <a:pt x="622909" y="134748"/>
                  </a:lnTo>
                  <a:lnTo>
                    <a:pt x="567642" y="146476"/>
                  </a:lnTo>
                  <a:lnTo>
                    <a:pt x="515894" y="162174"/>
                  </a:lnTo>
                  <a:lnTo>
                    <a:pt x="468046" y="181524"/>
                  </a:lnTo>
                  <a:lnTo>
                    <a:pt x="424477" y="204208"/>
                  </a:lnTo>
                  <a:lnTo>
                    <a:pt x="385568" y="229905"/>
                  </a:lnTo>
                  <a:lnTo>
                    <a:pt x="351699" y="258298"/>
                  </a:lnTo>
                  <a:lnTo>
                    <a:pt x="323250" y="289069"/>
                  </a:lnTo>
                  <a:lnTo>
                    <a:pt x="300602" y="321897"/>
                  </a:lnTo>
                  <a:lnTo>
                    <a:pt x="284134" y="356464"/>
                  </a:lnTo>
                  <a:lnTo>
                    <a:pt x="271260" y="429543"/>
                  </a:lnTo>
                  <a:lnTo>
                    <a:pt x="275614" y="467416"/>
                  </a:lnTo>
                  <a:lnTo>
                    <a:pt x="273062" y="471734"/>
                  </a:lnTo>
                  <a:lnTo>
                    <a:pt x="216550" y="479010"/>
                  </a:lnTo>
                  <a:lnTo>
                    <a:pt x="163839" y="492722"/>
                  </a:lnTo>
                  <a:lnTo>
                    <a:pt x="116198" y="512361"/>
                  </a:lnTo>
                  <a:lnTo>
                    <a:pt x="74898" y="537412"/>
                  </a:lnTo>
                  <a:lnTo>
                    <a:pt x="41210" y="567365"/>
                  </a:lnTo>
                  <a:lnTo>
                    <a:pt x="15504" y="603381"/>
                  </a:lnTo>
                  <a:lnTo>
                    <a:pt x="1913" y="640803"/>
                  </a:lnTo>
                  <a:lnTo>
                    <a:pt x="0" y="678557"/>
                  </a:lnTo>
                  <a:lnTo>
                    <a:pt x="9324" y="715574"/>
                  </a:lnTo>
                  <a:lnTo>
                    <a:pt x="29449" y="750781"/>
                  </a:lnTo>
                  <a:lnTo>
                    <a:pt x="59936" y="783106"/>
                  </a:lnTo>
                  <a:lnTo>
                    <a:pt x="100345" y="811479"/>
                  </a:lnTo>
                  <a:lnTo>
                    <a:pt x="150240" y="834827"/>
                  </a:lnTo>
                  <a:lnTo>
                    <a:pt x="110222" y="868762"/>
                  </a:lnTo>
                  <a:lnTo>
                    <a:pt x="82976" y="906947"/>
                  </a:lnTo>
                  <a:lnTo>
                    <a:pt x="69239" y="947966"/>
                  </a:lnTo>
                  <a:lnTo>
                    <a:pt x="69747" y="990402"/>
                  </a:lnTo>
                  <a:lnTo>
                    <a:pt x="101204" y="1056450"/>
                  </a:lnTo>
                  <a:lnTo>
                    <a:pt x="129237" y="1084885"/>
                  </a:lnTo>
                  <a:lnTo>
                    <a:pt x="164195" y="1109620"/>
                  </a:lnTo>
                  <a:lnTo>
                    <a:pt x="205119" y="1130174"/>
                  </a:lnTo>
                  <a:lnTo>
                    <a:pt x="251050" y="1146066"/>
                  </a:lnTo>
                  <a:lnTo>
                    <a:pt x="301028" y="1156816"/>
                  </a:lnTo>
                  <a:lnTo>
                    <a:pt x="354096" y="1161941"/>
                  </a:lnTo>
                  <a:lnTo>
                    <a:pt x="409294" y="1160963"/>
                  </a:lnTo>
                  <a:lnTo>
                    <a:pt x="413079" y="1165154"/>
                  </a:lnTo>
                  <a:lnTo>
                    <a:pt x="445957" y="1196641"/>
                  </a:lnTo>
                  <a:lnTo>
                    <a:pt x="480707" y="1223435"/>
                  </a:lnTo>
                  <a:lnTo>
                    <a:pt x="518898" y="1247508"/>
                  </a:lnTo>
                  <a:lnTo>
                    <a:pt x="560155" y="1268800"/>
                  </a:lnTo>
                  <a:lnTo>
                    <a:pt x="604106" y="1287252"/>
                  </a:lnTo>
                  <a:lnTo>
                    <a:pt x="650376" y="1302803"/>
                  </a:lnTo>
                  <a:lnTo>
                    <a:pt x="698593" y="1315395"/>
                  </a:lnTo>
                  <a:lnTo>
                    <a:pt x="748381" y="1324968"/>
                  </a:lnTo>
                  <a:lnTo>
                    <a:pt x="799369" y="1331461"/>
                  </a:lnTo>
                  <a:lnTo>
                    <a:pt x="851181" y="1334815"/>
                  </a:lnTo>
                  <a:lnTo>
                    <a:pt x="903445" y="1334970"/>
                  </a:lnTo>
                  <a:lnTo>
                    <a:pt x="955786" y="1331867"/>
                  </a:lnTo>
                  <a:lnTo>
                    <a:pt x="1007832" y="1325446"/>
                  </a:lnTo>
                  <a:lnTo>
                    <a:pt x="1059207" y="1315647"/>
                  </a:lnTo>
                  <a:lnTo>
                    <a:pt x="1109539" y="1302411"/>
                  </a:lnTo>
                  <a:lnTo>
                    <a:pt x="1158455" y="1285677"/>
                  </a:lnTo>
                  <a:lnTo>
                    <a:pt x="1191322" y="1313519"/>
                  </a:lnTo>
                  <a:lnTo>
                    <a:pt x="1228735" y="1338612"/>
                  </a:lnTo>
                  <a:lnTo>
                    <a:pt x="1270254" y="1360750"/>
                  </a:lnTo>
                  <a:lnTo>
                    <a:pt x="1315441" y="1379723"/>
                  </a:lnTo>
                  <a:lnTo>
                    <a:pt x="1363855" y="1395323"/>
                  </a:lnTo>
                  <a:lnTo>
                    <a:pt x="1415058" y="1407343"/>
                  </a:lnTo>
                  <a:lnTo>
                    <a:pt x="1468867" y="1415612"/>
                  </a:lnTo>
                  <a:lnTo>
                    <a:pt x="1522663" y="1419783"/>
                  </a:lnTo>
                  <a:lnTo>
                    <a:pt x="1576004" y="1420007"/>
                  </a:lnTo>
                  <a:lnTo>
                    <a:pt x="1628446" y="1416434"/>
                  </a:lnTo>
                  <a:lnTo>
                    <a:pt x="1679546" y="1409217"/>
                  </a:lnTo>
                  <a:lnTo>
                    <a:pt x="1728860" y="1398506"/>
                  </a:lnTo>
                  <a:lnTo>
                    <a:pt x="1775945" y="1384451"/>
                  </a:lnTo>
                  <a:lnTo>
                    <a:pt x="1820356" y="1367205"/>
                  </a:lnTo>
                  <a:lnTo>
                    <a:pt x="1861652" y="1346918"/>
                  </a:lnTo>
                  <a:lnTo>
                    <a:pt x="1899387" y="1323741"/>
                  </a:lnTo>
                  <a:lnTo>
                    <a:pt x="1933120" y="1297826"/>
                  </a:lnTo>
                  <a:lnTo>
                    <a:pt x="1962405" y="1269323"/>
                  </a:lnTo>
                  <a:lnTo>
                    <a:pt x="1986801" y="1238384"/>
                  </a:lnTo>
                  <a:lnTo>
                    <a:pt x="2005862" y="1205159"/>
                  </a:lnTo>
                  <a:lnTo>
                    <a:pt x="2055194" y="1221899"/>
                  </a:lnTo>
                  <a:lnTo>
                    <a:pt x="2107430" y="1234115"/>
                  </a:lnTo>
                  <a:lnTo>
                    <a:pt x="2161810" y="1241664"/>
                  </a:lnTo>
                  <a:lnTo>
                    <a:pt x="2217571" y="1244402"/>
                  </a:lnTo>
                  <a:lnTo>
                    <a:pt x="2277614" y="1241902"/>
                  </a:lnTo>
                  <a:lnTo>
                    <a:pt x="2334983" y="1234044"/>
                  </a:lnTo>
                  <a:lnTo>
                    <a:pt x="2389049" y="1221226"/>
                  </a:lnTo>
                  <a:lnTo>
                    <a:pt x="2439178" y="1203846"/>
                  </a:lnTo>
                  <a:lnTo>
                    <a:pt x="2484738" y="1182301"/>
                  </a:lnTo>
                  <a:lnTo>
                    <a:pt x="2525097" y="1156989"/>
                  </a:lnTo>
                  <a:lnTo>
                    <a:pt x="2559625" y="1128310"/>
                  </a:lnTo>
                  <a:lnTo>
                    <a:pt x="2587687" y="1096659"/>
                  </a:lnTo>
                  <a:lnTo>
                    <a:pt x="2608652" y="1062436"/>
                  </a:lnTo>
                  <a:lnTo>
                    <a:pt x="2621889" y="1026037"/>
                  </a:lnTo>
                  <a:lnTo>
                    <a:pt x="2626765" y="987862"/>
                  </a:lnTo>
                  <a:lnTo>
                    <a:pt x="2674728" y="981874"/>
                  </a:lnTo>
                  <a:lnTo>
                    <a:pt x="2721300" y="972813"/>
                  </a:lnTo>
                  <a:lnTo>
                    <a:pt x="2766129" y="960777"/>
                  </a:lnTo>
                  <a:lnTo>
                    <a:pt x="2808861" y="945865"/>
                  </a:lnTo>
                  <a:lnTo>
                    <a:pt x="2849142" y="928172"/>
                  </a:lnTo>
                  <a:lnTo>
                    <a:pt x="2897644" y="900922"/>
                  </a:lnTo>
                  <a:lnTo>
                    <a:pt x="2939002" y="870501"/>
                  </a:lnTo>
                  <a:lnTo>
                    <a:pt x="2973112" y="837415"/>
                  </a:lnTo>
                  <a:lnTo>
                    <a:pt x="2999868" y="802169"/>
                  </a:lnTo>
                  <a:lnTo>
                    <a:pt x="3019164" y="765271"/>
                  </a:lnTo>
                  <a:lnTo>
                    <a:pt x="3030895" y="727226"/>
                  </a:lnTo>
                  <a:lnTo>
                    <a:pt x="3034956" y="688541"/>
                  </a:lnTo>
                  <a:lnTo>
                    <a:pt x="3031241" y="649722"/>
                  </a:lnTo>
                  <a:lnTo>
                    <a:pt x="3019646" y="611275"/>
                  </a:lnTo>
                  <a:lnTo>
                    <a:pt x="3000064" y="573707"/>
                  </a:lnTo>
                  <a:lnTo>
                    <a:pt x="2972389" y="537523"/>
                  </a:lnTo>
                  <a:lnTo>
                    <a:pt x="2936518" y="503230"/>
                  </a:lnTo>
                  <a:lnTo>
                    <a:pt x="2941447" y="495487"/>
                  </a:lnTo>
                  <a:lnTo>
                    <a:pt x="2964901" y="433499"/>
                  </a:lnTo>
                  <a:lnTo>
                    <a:pt x="2966362" y="395624"/>
                  </a:lnTo>
                  <a:lnTo>
                    <a:pt x="2958586" y="358716"/>
                  </a:lnTo>
                  <a:lnTo>
                    <a:pt x="2942113" y="323380"/>
                  </a:lnTo>
                  <a:lnTo>
                    <a:pt x="2917484" y="290219"/>
                  </a:lnTo>
                  <a:lnTo>
                    <a:pt x="2885239" y="259840"/>
                  </a:lnTo>
                  <a:lnTo>
                    <a:pt x="2845917" y="232847"/>
                  </a:lnTo>
                  <a:lnTo>
                    <a:pt x="2800060" y="209846"/>
                  </a:lnTo>
                  <a:lnTo>
                    <a:pt x="2748208" y="191441"/>
                  </a:lnTo>
                  <a:lnTo>
                    <a:pt x="2690900" y="178237"/>
                  </a:lnTo>
                  <a:lnTo>
                    <a:pt x="2675511" y="142090"/>
                  </a:lnTo>
                  <a:lnTo>
                    <a:pt x="2650752" y="108419"/>
                  </a:lnTo>
                  <a:lnTo>
                    <a:pt x="2617302" y="77939"/>
                  </a:lnTo>
                  <a:lnTo>
                    <a:pt x="2575838" y="51364"/>
                  </a:lnTo>
                  <a:lnTo>
                    <a:pt x="2530802" y="30777"/>
                  </a:lnTo>
                  <a:lnTo>
                    <a:pt x="2482458" y="15465"/>
                  </a:lnTo>
                  <a:lnTo>
                    <a:pt x="2431797" y="5373"/>
                  </a:lnTo>
                  <a:lnTo>
                    <a:pt x="2379811" y="450"/>
                  </a:lnTo>
                  <a:lnTo>
                    <a:pt x="2327490" y="643"/>
                  </a:lnTo>
                  <a:lnTo>
                    <a:pt x="2275824" y="5900"/>
                  </a:lnTo>
                  <a:lnTo>
                    <a:pt x="2225803" y="16168"/>
                  </a:lnTo>
                  <a:lnTo>
                    <a:pt x="2178420" y="31393"/>
                  </a:lnTo>
                  <a:lnTo>
                    <a:pt x="2134663" y="51525"/>
                  </a:lnTo>
                  <a:lnTo>
                    <a:pt x="2095524" y="76510"/>
                  </a:lnTo>
                  <a:lnTo>
                    <a:pt x="2072708" y="59555"/>
                  </a:lnTo>
                  <a:lnTo>
                    <a:pt x="2018979" y="31219"/>
                  </a:lnTo>
                  <a:lnTo>
                    <a:pt x="1937118" y="7272"/>
                  </a:lnTo>
                  <a:lnTo>
                    <a:pt x="1884397" y="648"/>
                  </a:lnTo>
                  <a:lnTo>
                    <a:pt x="18315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368" y="1175709"/>
              <a:ext cx="3035300" cy="1420495"/>
            </a:xfrm>
            <a:custGeom>
              <a:avLst/>
              <a:gdLst/>
              <a:ahLst/>
              <a:cxnLst/>
              <a:rect l="l" t="t" r="r" b="b"/>
              <a:pathLst>
                <a:path w="3035300" h="1420495">
                  <a:moveTo>
                    <a:pt x="275614" y="467416"/>
                  </a:moveTo>
                  <a:lnTo>
                    <a:pt x="271260" y="429543"/>
                  </a:lnTo>
                  <a:lnTo>
                    <a:pt x="274226" y="392453"/>
                  </a:lnTo>
                  <a:lnTo>
                    <a:pt x="284134" y="356464"/>
                  </a:lnTo>
                  <a:lnTo>
                    <a:pt x="300602" y="321897"/>
                  </a:lnTo>
                  <a:lnTo>
                    <a:pt x="323250" y="289069"/>
                  </a:lnTo>
                  <a:lnTo>
                    <a:pt x="351699" y="258298"/>
                  </a:lnTo>
                  <a:lnTo>
                    <a:pt x="385568" y="229905"/>
                  </a:lnTo>
                  <a:lnTo>
                    <a:pt x="424477" y="204208"/>
                  </a:lnTo>
                  <a:lnTo>
                    <a:pt x="468046" y="181524"/>
                  </a:lnTo>
                  <a:lnTo>
                    <a:pt x="515894" y="162174"/>
                  </a:lnTo>
                  <a:lnTo>
                    <a:pt x="567642" y="146476"/>
                  </a:lnTo>
                  <a:lnTo>
                    <a:pt x="622909" y="134748"/>
                  </a:lnTo>
                  <a:lnTo>
                    <a:pt x="681316" y="127310"/>
                  </a:lnTo>
                  <a:lnTo>
                    <a:pt x="733924" y="124622"/>
                  </a:lnTo>
                  <a:lnTo>
                    <a:pt x="786350" y="125664"/>
                  </a:lnTo>
                  <a:lnTo>
                    <a:pt x="838121" y="130374"/>
                  </a:lnTo>
                  <a:lnTo>
                    <a:pt x="888760" y="138693"/>
                  </a:lnTo>
                  <a:lnTo>
                    <a:pt x="937793" y="150561"/>
                  </a:lnTo>
                  <a:lnTo>
                    <a:pt x="984744" y="165918"/>
                  </a:lnTo>
                  <a:lnTo>
                    <a:pt x="1014271" y="135971"/>
                  </a:lnTo>
                  <a:lnTo>
                    <a:pt x="1049442" y="109754"/>
                  </a:lnTo>
                  <a:lnTo>
                    <a:pt x="1089473" y="87423"/>
                  </a:lnTo>
                  <a:lnTo>
                    <a:pt x="1133584" y="69130"/>
                  </a:lnTo>
                  <a:lnTo>
                    <a:pt x="1180992" y="55031"/>
                  </a:lnTo>
                  <a:lnTo>
                    <a:pt x="1230914" y="45279"/>
                  </a:lnTo>
                  <a:lnTo>
                    <a:pt x="1282570" y="40027"/>
                  </a:lnTo>
                  <a:lnTo>
                    <a:pt x="1335176" y="39431"/>
                  </a:lnTo>
                  <a:lnTo>
                    <a:pt x="1387950" y="43644"/>
                  </a:lnTo>
                  <a:lnTo>
                    <a:pt x="1440112" y="52819"/>
                  </a:lnTo>
                  <a:lnTo>
                    <a:pt x="1490877" y="67112"/>
                  </a:lnTo>
                  <a:lnTo>
                    <a:pt x="1536645" y="85432"/>
                  </a:lnTo>
                  <a:lnTo>
                    <a:pt x="1577745" y="107752"/>
                  </a:lnTo>
                  <a:lnTo>
                    <a:pt x="1606753" y="77741"/>
                  </a:lnTo>
                  <a:lnTo>
                    <a:pt x="1642625" y="52221"/>
                  </a:lnTo>
                  <a:lnTo>
                    <a:pt x="1684204" y="31439"/>
                  </a:lnTo>
                  <a:lnTo>
                    <a:pt x="1730330" y="15643"/>
                  </a:lnTo>
                  <a:lnTo>
                    <a:pt x="1779843" y="5081"/>
                  </a:lnTo>
                  <a:lnTo>
                    <a:pt x="1831585" y="0"/>
                  </a:lnTo>
                  <a:lnTo>
                    <a:pt x="1884397" y="648"/>
                  </a:lnTo>
                  <a:lnTo>
                    <a:pt x="1937118" y="7272"/>
                  </a:lnTo>
                  <a:lnTo>
                    <a:pt x="1988590" y="20122"/>
                  </a:lnTo>
                  <a:lnTo>
                    <a:pt x="2047105" y="44411"/>
                  </a:lnTo>
                  <a:lnTo>
                    <a:pt x="2095524" y="76510"/>
                  </a:lnTo>
                  <a:lnTo>
                    <a:pt x="2134663" y="51525"/>
                  </a:lnTo>
                  <a:lnTo>
                    <a:pt x="2178420" y="31393"/>
                  </a:lnTo>
                  <a:lnTo>
                    <a:pt x="2225803" y="16168"/>
                  </a:lnTo>
                  <a:lnTo>
                    <a:pt x="2275824" y="5900"/>
                  </a:lnTo>
                  <a:lnTo>
                    <a:pt x="2327490" y="643"/>
                  </a:lnTo>
                  <a:lnTo>
                    <a:pt x="2379811" y="450"/>
                  </a:lnTo>
                  <a:lnTo>
                    <a:pt x="2431797" y="5373"/>
                  </a:lnTo>
                  <a:lnTo>
                    <a:pt x="2482458" y="15465"/>
                  </a:lnTo>
                  <a:lnTo>
                    <a:pt x="2530802" y="30777"/>
                  </a:lnTo>
                  <a:lnTo>
                    <a:pt x="2575838" y="51364"/>
                  </a:lnTo>
                  <a:lnTo>
                    <a:pt x="2617302" y="77939"/>
                  </a:lnTo>
                  <a:lnTo>
                    <a:pt x="2650752" y="108419"/>
                  </a:lnTo>
                  <a:lnTo>
                    <a:pt x="2675511" y="142090"/>
                  </a:lnTo>
                  <a:lnTo>
                    <a:pt x="2690900" y="178237"/>
                  </a:lnTo>
                  <a:lnTo>
                    <a:pt x="2748208" y="191441"/>
                  </a:lnTo>
                  <a:lnTo>
                    <a:pt x="2800060" y="209846"/>
                  </a:lnTo>
                  <a:lnTo>
                    <a:pt x="2845917" y="232847"/>
                  </a:lnTo>
                  <a:lnTo>
                    <a:pt x="2885239" y="259840"/>
                  </a:lnTo>
                  <a:lnTo>
                    <a:pt x="2917484" y="290219"/>
                  </a:lnTo>
                  <a:lnTo>
                    <a:pt x="2942113" y="323380"/>
                  </a:lnTo>
                  <a:lnTo>
                    <a:pt x="2958586" y="358716"/>
                  </a:lnTo>
                  <a:lnTo>
                    <a:pt x="2966362" y="395624"/>
                  </a:lnTo>
                  <a:lnTo>
                    <a:pt x="2964901" y="433499"/>
                  </a:lnTo>
                  <a:lnTo>
                    <a:pt x="2953663" y="471734"/>
                  </a:lnTo>
                  <a:lnTo>
                    <a:pt x="2936518" y="503230"/>
                  </a:lnTo>
                  <a:lnTo>
                    <a:pt x="2972389" y="537523"/>
                  </a:lnTo>
                  <a:lnTo>
                    <a:pt x="3000064" y="573707"/>
                  </a:lnTo>
                  <a:lnTo>
                    <a:pt x="3019646" y="611275"/>
                  </a:lnTo>
                  <a:lnTo>
                    <a:pt x="3031241" y="649722"/>
                  </a:lnTo>
                  <a:lnTo>
                    <a:pt x="3034956" y="688541"/>
                  </a:lnTo>
                  <a:lnTo>
                    <a:pt x="3030895" y="727226"/>
                  </a:lnTo>
                  <a:lnTo>
                    <a:pt x="3019164" y="765271"/>
                  </a:lnTo>
                  <a:lnTo>
                    <a:pt x="2999868" y="802169"/>
                  </a:lnTo>
                  <a:lnTo>
                    <a:pt x="2973112" y="837415"/>
                  </a:lnTo>
                  <a:lnTo>
                    <a:pt x="2939002" y="870501"/>
                  </a:lnTo>
                  <a:lnTo>
                    <a:pt x="2897644" y="900922"/>
                  </a:lnTo>
                  <a:lnTo>
                    <a:pt x="2849142" y="928172"/>
                  </a:lnTo>
                  <a:lnTo>
                    <a:pt x="2808861" y="945865"/>
                  </a:lnTo>
                  <a:lnTo>
                    <a:pt x="2766129" y="960777"/>
                  </a:lnTo>
                  <a:lnTo>
                    <a:pt x="2721300" y="972813"/>
                  </a:lnTo>
                  <a:lnTo>
                    <a:pt x="2674728" y="981874"/>
                  </a:lnTo>
                  <a:lnTo>
                    <a:pt x="2626765" y="987862"/>
                  </a:lnTo>
                  <a:lnTo>
                    <a:pt x="2621889" y="1026037"/>
                  </a:lnTo>
                  <a:lnTo>
                    <a:pt x="2608652" y="1062436"/>
                  </a:lnTo>
                  <a:lnTo>
                    <a:pt x="2587687" y="1096659"/>
                  </a:lnTo>
                  <a:lnTo>
                    <a:pt x="2559625" y="1128310"/>
                  </a:lnTo>
                  <a:lnTo>
                    <a:pt x="2525097" y="1156989"/>
                  </a:lnTo>
                  <a:lnTo>
                    <a:pt x="2484738" y="1182301"/>
                  </a:lnTo>
                  <a:lnTo>
                    <a:pt x="2439178" y="1203846"/>
                  </a:lnTo>
                  <a:lnTo>
                    <a:pt x="2389049" y="1221226"/>
                  </a:lnTo>
                  <a:lnTo>
                    <a:pt x="2334983" y="1234044"/>
                  </a:lnTo>
                  <a:lnTo>
                    <a:pt x="2277614" y="1241902"/>
                  </a:lnTo>
                  <a:lnTo>
                    <a:pt x="2217571" y="1244402"/>
                  </a:lnTo>
                  <a:lnTo>
                    <a:pt x="2161810" y="1241664"/>
                  </a:lnTo>
                  <a:lnTo>
                    <a:pt x="2107430" y="1234115"/>
                  </a:lnTo>
                  <a:lnTo>
                    <a:pt x="2055194" y="1221899"/>
                  </a:lnTo>
                  <a:lnTo>
                    <a:pt x="2005862" y="1205159"/>
                  </a:lnTo>
                  <a:lnTo>
                    <a:pt x="1986801" y="1238384"/>
                  </a:lnTo>
                  <a:lnTo>
                    <a:pt x="1962405" y="1269323"/>
                  </a:lnTo>
                  <a:lnTo>
                    <a:pt x="1933120" y="1297826"/>
                  </a:lnTo>
                  <a:lnTo>
                    <a:pt x="1899387" y="1323741"/>
                  </a:lnTo>
                  <a:lnTo>
                    <a:pt x="1861652" y="1346918"/>
                  </a:lnTo>
                  <a:lnTo>
                    <a:pt x="1820356" y="1367205"/>
                  </a:lnTo>
                  <a:lnTo>
                    <a:pt x="1775945" y="1384451"/>
                  </a:lnTo>
                  <a:lnTo>
                    <a:pt x="1728860" y="1398506"/>
                  </a:lnTo>
                  <a:lnTo>
                    <a:pt x="1679546" y="1409217"/>
                  </a:lnTo>
                  <a:lnTo>
                    <a:pt x="1628446" y="1416434"/>
                  </a:lnTo>
                  <a:lnTo>
                    <a:pt x="1576004" y="1420007"/>
                  </a:lnTo>
                  <a:lnTo>
                    <a:pt x="1522663" y="1419783"/>
                  </a:lnTo>
                  <a:lnTo>
                    <a:pt x="1468867" y="1415612"/>
                  </a:lnTo>
                  <a:lnTo>
                    <a:pt x="1415058" y="1407343"/>
                  </a:lnTo>
                  <a:lnTo>
                    <a:pt x="1363855" y="1395323"/>
                  </a:lnTo>
                  <a:lnTo>
                    <a:pt x="1315441" y="1379723"/>
                  </a:lnTo>
                  <a:lnTo>
                    <a:pt x="1270254" y="1360750"/>
                  </a:lnTo>
                  <a:lnTo>
                    <a:pt x="1228735" y="1338612"/>
                  </a:lnTo>
                  <a:lnTo>
                    <a:pt x="1191322" y="1313519"/>
                  </a:lnTo>
                  <a:lnTo>
                    <a:pt x="1158455" y="1285677"/>
                  </a:lnTo>
                  <a:lnTo>
                    <a:pt x="1109539" y="1302411"/>
                  </a:lnTo>
                  <a:lnTo>
                    <a:pt x="1059207" y="1315647"/>
                  </a:lnTo>
                  <a:lnTo>
                    <a:pt x="1007832" y="1325446"/>
                  </a:lnTo>
                  <a:lnTo>
                    <a:pt x="955786" y="1331867"/>
                  </a:lnTo>
                  <a:lnTo>
                    <a:pt x="903445" y="1334970"/>
                  </a:lnTo>
                  <a:lnTo>
                    <a:pt x="851181" y="1334815"/>
                  </a:lnTo>
                  <a:lnTo>
                    <a:pt x="799369" y="1331461"/>
                  </a:lnTo>
                  <a:lnTo>
                    <a:pt x="748381" y="1324968"/>
                  </a:lnTo>
                  <a:lnTo>
                    <a:pt x="698593" y="1315395"/>
                  </a:lnTo>
                  <a:lnTo>
                    <a:pt x="650376" y="1302803"/>
                  </a:lnTo>
                  <a:lnTo>
                    <a:pt x="604106" y="1287252"/>
                  </a:lnTo>
                  <a:lnTo>
                    <a:pt x="560155" y="1268800"/>
                  </a:lnTo>
                  <a:lnTo>
                    <a:pt x="518898" y="1247508"/>
                  </a:lnTo>
                  <a:lnTo>
                    <a:pt x="480707" y="1223435"/>
                  </a:lnTo>
                  <a:lnTo>
                    <a:pt x="445957" y="1196641"/>
                  </a:lnTo>
                  <a:lnTo>
                    <a:pt x="415022" y="1167186"/>
                  </a:lnTo>
                  <a:lnTo>
                    <a:pt x="409294" y="1160963"/>
                  </a:lnTo>
                  <a:lnTo>
                    <a:pt x="354096" y="1161941"/>
                  </a:lnTo>
                  <a:lnTo>
                    <a:pt x="301028" y="1156816"/>
                  </a:lnTo>
                  <a:lnTo>
                    <a:pt x="251050" y="1146066"/>
                  </a:lnTo>
                  <a:lnTo>
                    <a:pt x="205119" y="1130174"/>
                  </a:lnTo>
                  <a:lnTo>
                    <a:pt x="164195" y="1109620"/>
                  </a:lnTo>
                  <a:lnTo>
                    <a:pt x="129237" y="1084885"/>
                  </a:lnTo>
                  <a:lnTo>
                    <a:pt x="101204" y="1056450"/>
                  </a:lnTo>
                  <a:lnTo>
                    <a:pt x="69747" y="990402"/>
                  </a:lnTo>
                  <a:lnTo>
                    <a:pt x="69239" y="947966"/>
                  </a:lnTo>
                  <a:lnTo>
                    <a:pt x="82976" y="906947"/>
                  </a:lnTo>
                  <a:lnTo>
                    <a:pt x="110222" y="868762"/>
                  </a:lnTo>
                  <a:lnTo>
                    <a:pt x="150240" y="834827"/>
                  </a:lnTo>
                  <a:lnTo>
                    <a:pt x="100345" y="811479"/>
                  </a:lnTo>
                  <a:lnTo>
                    <a:pt x="59936" y="783106"/>
                  </a:lnTo>
                  <a:lnTo>
                    <a:pt x="29449" y="750781"/>
                  </a:lnTo>
                  <a:lnTo>
                    <a:pt x="9324" y="715574"/>
                  </a:lnTo>
                  <a:lnTo>
                    <a:pt x="0" y="678557"/>
                  </a:lnTo>
                  <a:lnTo>
                    <a:pt x="1913" y="640803"/>
                  </a:lnTo>
                  <a:lnTo>
                    <a:pt x="15504" y="603381"/>
                  </a:lnTo>
                  <a:lnTo>
                    <a:pt x="41210" y="567365"/>
                  </a:lnTo>
                  <a:lnTo>
                    <a:pt x="74898" y="537412"/>
                  </a:lnTo>
                  <a:lnTo>
                    <a:pt x="116198" y="512361"/>
                  </a:lnTo>
                  <a:lnTo>
                    <a:pt x="163839" y="492722"/>
                  </a:lnTo>
                  <a:lnTo>
                    <a:pt x="216550" y="479010"/>
                  </a:lnTo>
                  <a:lnTo>
                    <a:pt x="273062" y="471734"/>
                  </a:lnTo>
                  <a:lnTo>
                    <a:pt x="275614" y="467416"/>
                  </a:lnTo>
                  <a:close/>
                </a:path>
                <a:path w="3035300" h="1420495">
                  <a:moveTo>
                    <a:pt x="331266" y="855528"/>
                  </a:moveTo>
                  <a:lnTo>
                    <a:pt x="284868" y="855546"/>
                  </a:lnTo>
                  <a:lnTo>
                    <a:pt x="239256" y="851099"/>
                  </a:lnTo>
                  <a:lnTo>
                    <a:pt x="195208" y="842294"/>
                  </a:lnTo>
                  <a:lnTo>
                    <a:pt x="153504" y="829239"/>
                  </a:lnTo>
                </a:path>
                <a:path w="3035300" h="1420495">
                  <a:moveTo>
                    <a:pt x="488098" y="1142167"/>
                  </a:moveTo>
                  <a:lnTo>
                    <a:pt x="469175" y="1146525"/>
                  </a:lnTo>
                  <a:lnTo>
                    <a:pt x="449863" y="1150073"/>
                  </a:lnTo>
                  <a:lnTo>
                    <a:pt x="430225" y="1152811"/>
                  </a:lnTo>
                  <a:lnTo>
                    <a:pt x="410323" y="1154740"/>
                  </a:lnTo>
                </a:path>
                <a:path w="3035300" h="1420495">
                  <a:moveTo>
                    <a:pt x="1158277" y="1279962"/>
                  </a:moveTo>
                  <a:lnTo>
                    <a:pt x="1144784" y="1266300"/>
                  </a:lnTo>
                  <a:lnTo>
                    <a:pt x="1132461" y="1252197"/>
                  </a:lnTo>
                  <a:lnTo>
                    <a:pt x="1121333" y="1237689"/>
                  </a:lnTo>
                  <a:lnTo>
                    <a:pt x="1111427" y="1222812"/>
                  </a:lnTo>
                </a:path>
                <a:path w="3035300" h="1420495">
                  <a:moveTo>
                    <a:pt x="2024912" y="1137341"/>
                  </a:moveTo>
                  <a:lnTo>
                    <a:pt x="2022172" y="1153270"/>
                  </a:lnTo>
                  <a:lnTo>
                    <a:pt x="2018134" y="1169043"/>
                  </a:lnTo>
                  <a:lnTo>
                    <a:pt x="2012786" y="1184650"/>
                  </a:lnTo>
                  <a:lnTo>
                    <a:pt x="2006116" y="1200079"/>
                  </a:lnTo>
                </a:path>
              </a:pathLst>
            </a:custGeom>
            <a:grpFill/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6914" y="1918843"/>
              <a:ext cx="240919" cy="247269"/>
            </a:xfrm>
            <a:prstGeom prst="rect">
              <a:avLst/>
            </a:prstGeom>
            <a:grpFill/>
          </p:spPr>
        </p:pic>
        <p:sp>
          <p:nvSpPr>
            <p:cNvPr id="7" name="object 7"/>
            <p:cNvSpPr/>
            <p:nvPr/>
          </p:nvSpPr>
          <p:spPr>
            <a:xfrm>
              <a:off x="371995" y="1247647"/>
              <a:ext cx="2660015" cy="516255"/>
            </a:xfrm>
            <a:custGeom>
              <a:avLst/>
              <a:gdLst/>
              <a:ahLst/>
              <a:cxnLst/>
              <a:rect l="l" t="t" r="r" b="b"/>
              <a:pathLst>
                <a:path w="2660015" h="516255">
                  <a:moveTo>
                    <a:pt x="2659494" y="427736"/>
                  </a:moveTo>
                  <a:lnTo>
                    <a:pt x="2640226" y="452417"/>
                  </a:lnTo>
                  <a:lnTo>
                    <a:pt x="2616695" y="475456"/>
                  </a:lnTo>
                  <a:lnTo>
                    <a:pt x="2589164" y="496637"/>
                  </a:lnTo>
                  <a:lnTo>
                    <a:pt x="2557894" y="515747"/>
                  </a:lnTo>
                </a:path>
                <a:path w="2660015" h="516255">
                  <a:moveTo>
                    <a:pt x="2415654" y="101346"/>
                  </a:moveTo>
                  <a:lnTo>
                    <a:pt x="2418204" y="111674"/>
                  </a:lnTo>
                  <a:lnTo>
                    <a:pt x="2419956" y="122062"/>
                  </a:lnTo>
                  <a:lnTo>
                    <a:pt x="2420922" y="132474"/>
                  </a:lnTo>
                  <a:lnTo>
                    <a:pt x="2421115" y="142875"/>
                  </a:lnTo>
                </a:path>
                <a:path w="2660015" h="516255">
                  <a:moveTo>
                    <a:pt x="1766811" y="52959"/>
                  </a:moveTo>
                  <a:lnTo>
                    <a:pt x="1777590" y="38826"/>
                  </a:lnTo>
                  <a:lnTo>
                    <a:pt x="1789893" y="25241"/>
                  </a:lnTo>
                  <a:lnTo>
                    <a:pt x="1803673" y="12275"/>
                  </a:lnTo>
                  <a:lnTo>
                    <a:pt x="1818881" y="0"/>
                  </a:lnTo>
                </a:path>
                <a:path w="2660015" h="516255">
                  <a:moveTo>
                    <a:pt x="1280020" y="78231"/>
                  </a:moveTo>
                  <a:lnTo>
                    <a:pt x="1284683" y="66426"/>
                  </a:lnTo>
                  <a:lnTo>
                    <a:pt x="1290466" y="54848"/>
                  </a:lnTo>
                  <a:lnTo>
                    <a:pt x="1297343" y="43531"/>
                  </a:lnTo>
                  <a:lnTo>
                    <a:pt x="1305293" y="32512"/>
                  </a:lnTo>
                </a:path>
                <a:path w="2660015" h="516255">
                  <a:moveTo>
                    <a:pt x="708761" y="93725"/>
                  </a:moveTo>
                  <a:lnTo>
                    <a:pt x="733118" y="103437"/>
                  </a:lnTo>
                  <a:lnTo>
                    <a:pt x="756483" y="114077"/>
                  </a:lnTo>
                  <a:lnTo>
                    <a:pt x="778793" y="125622"/>
                  </a:lnTo>
                  <a:lnTo>
                    <a:pt x="799985" y="138049"/>
                  </a:lnTo>
                </a:path>
                <a:path w="2660015" h="516255">
                  <a:moveTo>
                    <a:pt x="15913" y="442087"/>
                  </a:moveTo>
                  <a:lnTo>
                    <a:pt x="10851" y="430589"/>
                  </a:lnTo>
                  <a:lnTo>
                    <a:pt x="6508" y="418973"/>
                  </a:lnTo>
                  <a:lnTo>
                    <a:pt x="2890" y="407261"/>
                  </a:lnTo>
                  <a:lnTo>
                    <a:pt x="0" y="395477"/>
                  </a:lnTo>
                </a:path>
              </a:pathLst>
            </a:custGeom>
            <a:grpFill/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5843" y="1271778"/>
            <a:ext cx="165988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Retard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déploiement</a:t>
            </a:r>
            <a:r>
              <a:rPr sz="18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du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nouveau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Système d’Information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8518" y="827809"/>
            <a:ext cx="3965914" cy="32151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39666" y="2390647"/>
            <a:ext cx="23044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Manque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d’agilité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organisations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«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gère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 association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comme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quelques</a:t>
            </a:r>
            <a:r>
              <a:rPr sz="1800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années</a:t>
            </a:r>
            <a:r>
              <a:rPr sz="18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39863" y="5406263"/>
            <a:ext cx="3155950" cy="1278890"/>
            <a:chOff x="8129759" y="5454071"/>
            <a:chExt cx="3155950" cy="1278890"/>
          </a:xfrm>
        </p:grpSpPr>
        <p:sp>
          <p:nvSpPr>
            <p:cNvPr id="12" name="object 12"/>
            <p:cNvSpPr/>
            <p:nvPr/>
          </p:nvSpPr>
          <p:spPr>
            <a:xfrm>
              <a:off x="8136109" y="5460421"/>
              <a:ext cx="3143250" cy="1266190"/>
            </a:xfrm>
            <a:custGeom>
              <a:avLst/>
              <a:gdLst/>
              <a:ahLst/>
              <a:cxnLst/>
              <a:rect l="l" t="t" r="r" b="b"/>
              <a:pathLst>
                <a:path w="3143250" h="1266190">
                  <a:moveTo>
                    <a:pt x="2434922" y="0"/>
                  </a:moveTo>
                  <a:lnTo>
                    <a:pt x="2385857" y="2215"/>
                  </a:lnTo>
                  <a:lnTo>
                    <a:pt x="2337736" y="8141"/>
                  </a:lnTo>
                  <a:lnTo>
                    <a:pt x="2291329" y="17744"/>
                  </a:lnTo>
                  <a:lnTo>
                    <a:pt x="2247403" y="30989"/>
                  </a:lnTo>
                  <a:lnTo>
                    <a:pt x="2206726" y="47842"/>
                  </a:lnTo>
                  <a:lnTo>
                    <a:pt x="2170067" y="68269"/>
                  </a:lnTo>
                  <a:lnTo>
                    <a:pt x="2146515" y="53142"/>
                  </a:lnTo>
                  <a:lnTo>
                    <a:pt x="2090932" y="27889"/>
                  </a:lnTo>
                  <a:lnTo>
                    <a:pt x="2006126" y="6515"/>
                  </a:lnTo>
                  <a:lnTo>
                    <a:pt x="1951518" y="600"/>
                  </a:lnTo>
                  <a:lnTo>
                    <a:pt x="1896824" y="13"/>
                  </a:lnTo>
                  <a:lnTo>
                    <a:pt x="1843243" y="4534"/>
                  </a:lnTo>
                  <a:lnTo>
                    <a:pt x="1791975" y="13945"/>
                  </a:lnTo>
                  <a:lnTo>
                    <a:pt x="1744217" y="28024"/>
                  </a:lnTo>
                  <a:lnTo>
                    <a:pt x="1701170" y="46553"/>
                  </a:lnTo>
                  <a:lnTo>
                    <a:pt x="1664031" y="69312"/>
                  </a:lnTo>
                  <a:lnTo>
                    <a:pt x="1634000" y="96082"/>
                  </a:lnTo>
                  <a:lnTo>
                    <a:pt x="1613323" y="85709"/>
                  </a:lnTo>
                  <a:lnTo>
                    <a:pt x="1568206" y="67489"/>
                  </a:lnTo>
                  <a:lnTo>
                    <a:pt x="1491391" y="47051"/>
                  </a:lnTo>
                  <a:lnTo>
                    <a:pt x="1437380" y="38897"/>
                  </a:lnTo>
                  <a:lnTo>
                    <a:pt x="1382734" y="35162"/>
                  </a:lnTo>
                  <a:lnTo>
                    <a:pt x="1328262" y="35709"/>
                  </a:lnTo>
                  <a:lnTo>
                    <a:pt x="1274773" y="40402"/>
                  </a:lnTo>
                  <a:lnTo>
                    <a:pt x="1223077" y="49105"/>
                  </a:lnTo>
                  <a:lnTo>
                    <a:pt x="1173984" y="61681"/>
                  </a:lnTo>
                  <a:lnTo>
                    <a:pt x="1128303" y="77993"/>
                  </a:lnTo>
                  <a:lnTo>
                    <a:pt x="1086844" y="97906"/>
                  </a:lnTo>
                  <a:lnTo>
                    <a:pt x="1050416" y="121283"/>
                  </a:lnTo>
                  <a:lnTo>
                    <a:pt x="1019828" y="147987"/>
                  </a:lnTo>
                  <a:lnTo>
                    <a:pt x="971216" y="134296"/>
                  </a:lnTo>
                  <a:lnTo>
                    <a:pt x="920448" y="123705"/>
                  </a:lnTo>
                  <a:lnTo>
                    <a:pt x="868015" y="116270"/>
                  </a:lnTo>
                  <a:lnTo>
                    <a:pt x="814408" y="112049"/>
                  </a:lnTo>
                  <a:lnTo>
                    <a:pt x="760116" y="111100"/>
                  </a:lnTo>
                  <a:lnTo>
                    <a:pt x="705630" y="113481"/>
                  </a:lnTo>
                  <a:lnTo>
                    <a:pt x="645139" y="120117"/>
                  </a:lnTo>
                  <a:lnTo>
                    <a:pt x="587901" y="130575"/>
                  </a:lnTo>
                  <a:lnTo>
                    <a:pt x="534308" y="144571"/>
                  </a:lnTo>
                  <a:lnTo>
                    <a:pt x="484755" y="161820"/>
                  </a:lnTo>
                  <a:lnTo>
                    <a:pt x="439635" y="182040"/>
                  </a:lnTo>
                  <a:lnTo>
                    <a:pt x="399343" y="204945"/>
                  </a:lnTo>
                  <a:lnTo>
                    <a:pt x="364270" y="230252"/>
                  </a:lnTo>
                  <a:lnTo>
                    <a:pt x="334812" y="257677"/>
                  </a:lnTo>
                  <a:lnTo>
                    <a:pt x="294314" y="317744"/>
                  </a:lnTo>
                  <a:lnTo>
                    <a:pt x="280996" y="382875"/>
                  </a:lnTo>
                  <a:lnTo>
                    <a:pt x="285514" y="416630"/>
                  </a:lnTo>
                  <a:lnTo>
                    <a:pt x="282847" y="420567"/>
                  </a:lnTo>
                  <a:lnTo>
                    <a:pt x="224331" y="427025"/>
                  </a:lnTo>
                  <a:lnTo>
                    <a:pt x="169746" y="439247"/>
                  </a:lnTo>
                  <a:lnTo>
                    <a:pt x="120404" y="456765"/>
                  </a:lnTo>
                  <a:lnTo>
                    <a:pt x="77615" y="479112"/>
                  </a:lnTo>
                  <a:lnTo>
                    <a:pt x="42690" y="505822"/>
                  </a:lnTo>
                  <a:lnTo>
                    <a:pt x="16064" y="537905"/>
                  </a:lnTo>
                  <a:lnTo>
                    <a:pt x="0" y="604903"/>
                  </a:lnTo>
                  <a:lnTo>
                    <a:pt x="9654" y="637900"/>
                  </a:lnTo>
                  <a:lnTo>
                    <a:pt x="30495" y="669284"/>
                  </a:lnTo>
                  <a:lnTo>
                    <a:pt x="62068" y="698098"/>
                  </a:lnTo>
                  <a:lnTo>
                    <a:pt x="103918" y="723381"/>
                  </a:lnTo>
                  <a:lnTo>
                    <a:pt x="155593" y="744175"/>
                  </a:lnTo>
                  <a:lnTo>
                    <a:pt x="114197" y="774446"/>
                  </a:lnTo>
                  <a:lnTo>
                    <a:pt x="85981" y="808502"/>
                  </a:lnTo>
                  <a:lnTo>
                    <a:pt x="71743" y="845075"/>
                  </a:lnTo>
                  <a:lnTo>
                    <a:pt x="72281" y="882897"/>
                  </a:lnTo>
                  <a:lnTo>
                    <a:pt x="104874" y="941731"/>
                  </a:lnTo>
                  <a:lnTo>
                    <a:pt x="133904" y="967067"/>
                  </a:lnTo>
                  <a:lnTo>
                    <a:pt x="170104" y="989111"/>
                  </a:lnTo>
                  <a:lnTo>
                    <a:pt x="212480" y="1007433"/>
                  </a:lnTo>
                  <a:lnTo>
                    <a:pt x="260044" y="1021604"/>
                  </a:lnTo>
                  <a:lnTo>
                    <a:pt x="311803" y="1031194"/>
                  </a:lnTo>
                  <a:lnTo>
                    <a:pt x="366766" y="1035775"/>
                  </a:lnTo>
                  <a:lnTo>
                    <a:pt x="423944" y="1034916"/>
                  </a:lnTo>
                  <a:lnTo>
                    <a:pt x="429786" y="1040479"/>
                  </a:lnTo>
                  <a:lnTo>
                    <a:pt x="459825" y="1065252"/>
                  </a:lnTo>
                  <a:lnTo>
                    <a:pt x="493382" y="1087925"/>
                  </a:lnTo>
                  <a:lnTo>
                    <a:pt x="530137" y="1108456"/>
                  </a:lnTo>
                  <a:lnTo>
                    <a:pt x="569764" y="1126800"/>
                  </a:lnTo>
                  <a:lnTo>
                    <a:pt x="611944" y="1142912"/>
                  </a:lnTo>
                  <a:lnTo>
                    <a:pt x="656351" y="1156748"/>
                  </a:lnTo>
                  <a:lnTo>
                    <a:pt x="702665" y="1168264"/>
                  </a:lnTo>
                  <a:lnTo>
                    <a:pt x="750562" y="1177416"/>
                  </a:lnTo>
                  <a:lnTo>
                    <a:pt x="799720" y="1184160"/>
                  </a:lnTo>
                  <a:lnTo>
                    <a:pt x="849816" y="1188451"/>
                  </a:lnTo>
                  <a:lnTo>
                    <a:pt x="900528" y="1190244"/>
                  </a:lnTo>
                  <a:lnTo>
                    <a:pt x="951533" y="1189497"/>
                  </a:lnTo>
                  <a:lnTo>
                    <a:pt x="1002508" y="1186164"/>
                  </a:lnTo>
                  <a:lnTo>
                    <a:pt x="1053131" y="1180201"/>
                  </a:lnTo>
                  <a:lnTo>
                    <a:pt x="1103079" y="1171565"/>
                  </a:lnTo>
                  <a:lnTo>
                    <a:pt x="1152030" y="1160210"/>
                  </a:lnTo>
                  <a:lnTo>
                    <a:pt x="1199660" y="1146092"/>
                  </a:lnTo>
                  <a:lnTo>
                    <a:pt x="1233717" y="1170902"/>
                  </a:lnTo>
                  <a:lnTo>
                    <a:pt x="1272469" y="1193255"/>
                  </a:lnTo>
                  <a:lnTo>
                    <a:pt x="1315468" y="1212969"/>
                  </a:lnTo>
                  <a:lnTo>
                    <a:pt x="1362267" y="1229862"/>
                  </a:lnTo>
                  <a:lnTo>
                    <a:pt x="1412417" y="1243754"/>
                  </a:lnTo>
                  <a:lnTo>
                    <a:pt x="1465471" y="1254461"/>
                  </a:lnTo>
                  <a:lnTo>
                    <a:pt x="1521190" y="1261849"/>
                  </a:lnTo>
                  <a:lnTo>
                    <a:pt x="1576896" y="1265579"/>
                  </a:lnTo>
                  <a:lnTo>
                    <a:pt x="1632131" y="1265787"/>
                  </a:lnTo>
                  <a:lnTo>
                    <a:pt x="1686435" y="1262608"/>
                  </a:lnTo>
                  <a:lnTo>
                    <a:pt x="1739349" y="1256178"/>
                  </a:lnTo>
                  <a:lnTo>
                    <a:pt x="1790413" y="1246630"/>
                  </a:lnTo>
                  <a:lnTo>
                    <a:pt x="1839169" y="1234101"/>
                  </a:lnTo>
                  <a:lnTo>
                    <a:pt x="1885156" y="1218726"/>
                  </a:lnTo>
                  <a:lnTo>
                    <a:pt x="1927916" y="1200639"/>
                  </a:lnTo>
                  <a:lnTo>
                    <a:pt x="1966990" y="1179977"/>
                  </a:lnTo>
                  <a:lnTo>
                    <a:pt x="2001917" y="1156874"/>
                  </a:lnTo>
                  <a:lnTo>
                    <a:pt x="2032239" y="1131466"/>
                  </a:lnTo>
                  <a:lnTo>
                    <a:pt x="2077230" y="1074274"/>
                  </a:lnTo>
                  <a:lnTo>
                    <a:pt x="2128395" y="1089195"/>
                  </a:lnTo>
                  <a:lnTo>
                    <a:pt x="2182513" y="1100082"/>
                  </a:lnTo>
                  <a:lnTo>
                    <a:pt x="2238822" y="1106808"/>
                  </a:lnTo>
                  <a:lnTo>
                    <a:pt x="2296559" y="1109250"/>
                  </a:lnTo>
                  <a:lnTo>
                    <a:pt x="2358713" y="1107022"/>
                  </a:lnTo>
                  <a:lnTo>
                    <a:pt x="2418109" y="1100022"/>
                  </a:lnTo>
                  <a:lnTo>
                    <a:pt x="2474090" y="1088602"/>
                  </a:lnTo>
                  <a:lnTo>
                    <a:pt x="2526001" y="1073116"/>
                  </a:lnTo>
                  <a:lnTo>
                    <a:pt x="2573187" y="1053917"/>
                  </a:lnTo>
                  <a:lnTo>
                    <a:pt x="2614992" y="1031360"/>
                  </a:lnTo>
                  <a:lnTo>
                    <a:pt x="2650760" y="1005798"/>
                  </a:lnTo>
                  <a:lnTo>
                    <a:pt x="2679836" y="977585"/>
                  </a:lnTo>
                  <a:lnTo>
                    <a:pt x="2715291" y="914619"/>
                  </a:lnTo>
                  <a:lnTo>
                    <a:pt x="2720358" y="880573"/>
                  </a:lnTo>
                  <a:lnTo>
                    <a:pt x="2769992" y="875237"/>
                  </a:lnTo>
                  <a:lnTo>
                    <a:pt x="2818205" y="867165"/>
                  </a:lnTo>
                  <a:lnTo>
                    <a:pt x="2864614" y="856443"/>
                  </a:lnTo>
                  <a:lnTo>
                    <a:pt x="2908834" y="843159"/>
                  </a:lnTo>
                  <a:lnTo>
                    <a:pt x="2950482" y="827398"/>
                  </a:lnTo>
                  <a:lnTo>
                    <a:pt x="3000729" y="803110"/>
                  </a:lnTo>
                  <a:lnTo>
                    <a:pt x="3043576" y="775994"/>
                  </a:lnTo>
                  <a:lnTo>
                    <a:pt x="3078913" y="746500"/>
                  </a:lnTo>
                  <a:lnTo>
                    <a:pt x="3106631" y="715081"/>
                  </a:lnTo>
                  <a:lnTo>
                    <a:pt x="3126621" y="682187"/>
                  </a:lnTo>
                  <a:lnTo>
                    <a:pt x="3142984" y="613781"/>
                  </a:lnTo>
                  <a:lnTo>
                    <a:pt x="3139138" y="579172"/>
                  </a:lnTo>
                  <a:lnTo>
                    <a:pt x="3127129" y="544893"/>
                  </a:lnTo>
                  <a:lnTo>
                    <a:pt x="3106848" y="511397"/>
                  </a:lnTo>
                  <a:lnTo>
                    <a:pt x="3078186" y="479135"/>
                  </a:lnTo>
                  <a:lnTo>
                    <a:pt x="3041033" y="448557"/>
                  </a:lnTo>
                  <a:lnTo>
                    <a:pt x="3046151" y="441689"/>
                  </a:lnTo>
                  <a:lnTo>
                    <a:pt x="3070443" y="386477"/>
                  </a:lnTo>
                  <a:lnTo>
                    <a:pt x="3071949" y="352712"/>
                  </a:lnTo>
                  <a:lnTo>
                    <a:pt x="3063890" y="319812"/>
                  </a:lnTo>
                  <a:lnTo>
                    <a:pt x="3021316" y="258756"/>
                  </a:lnTo>
                  <a:lnTo>
                    <a:pt x="2987920" y="231678"/>
                  </a:lnTo>
                  <a:lnTo>
                    <a:pt x="2947196" y="207618"/>
                  </a:lnTo>
                  <a:lnTo>
                    <a:pt x="2899703" y="187115"/>
                  </a:lnTo>
                  <a:lnTo>
                    <a:pt x="2846003" y="170708"/>
                  </a:lnTo>
                  <a:lnTo>
                    <a:pt x="2786652" y="158934"/>
                  </a:lnTo>
                  <a:lnTo>
                    <a:pt x="2770718" y="126687"/>
                  </a:lnTo>
                  <a:lnTo>
                    <a:pt x="2745091" y="96652"/>
                  </a:lnTo>
                  <a:lnTo>
                    <a:pt x="2710464" y="69471"/>
                  </a:lnTo>
                  <a:lnTo>
                    <a:pt x="2667526" y="45790"/>
                  </a:lnTo>
                  <a:lnTo>
                    <a:pt x="2625262" y="28935"/>
                  </a:lnTo>
                  <a:lnTo>
                    <a:pt x="2580102" y="15963"/>
                  </a:lnTo>
                  <a:lnTo>
                    <a:pt x="2532813" y="6839"/>
                  </a:lnTo>
                  <a:lnTo>
                    <a:pt x="2484163" y="1530"/>
                  </a:lnTo>
                  <a:lnTo>
                    <a:pt x="243492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36109" y="5460421"/>
              <a:ext cx="3143250" cy="1266190"/>
            </a:xfrm>
            <a:custGeom>
              <a:avLst/>
              <a:gdLst/>
              <a:ahLst/>
              <a:cxnLst/>
              <a:rect l="l" t="t" r="r" b="b"/>
              <a:pathLst>
                <a:path w="3143250" h="1266190">
                  <a:moveTo>
                    <a:pt x="285514" y="416630"/>
                  </a:moveTo>
                  <a:lnTo>
                    <a:pt x="280996" y="382875"/>
                  </a:lnTo>
                  <a:lnTo>
                    <a:pt x="284060" y="349819"/>
                  </a:lnTo>
                  <a:lnTo>
                    <a:pt x="294314" y="317744"/>
                  </a:lnTo>
                  <a:lnTo>
                    <a:pt x="334812" y="257677"/>
                  </a:lnTo>
                  <a:lnTo>
                    <a:pt x="364270" y="230252"/>
                  </a:lnTo>
                  <a:lnTo>
                    <a:pt x="399343" y="204945"/>
                  </a:lnTo>
                  <a:lnTo>
                    <a:pt x="439635" y="182040"/>
                  </a:lnTo>
                  <a:lnTo>
                    <a:pt x="484755" y="161820"/>
                  </a:lnTo>
                  <a:lnTo>
                    <a:pt x="534308" y="144571"/>
                  </a:lnTo>
                  <a:lnTo>
                    <a:pt x="587901" y="130575"/>
                  </a:lnTo>
                  <a:lnTo>
                    <a:pt x="645139" y="120117"/>
                  </a:lnTo>
                  <a:lnTo>
                    <a:pt x="705630" y="113481"/>
                  </a:lnTo>
                  <a:lnTo>
                    <a:pt x="760116" y="111100"/>
                  </a:lnTo>
                  <a:lnTo>
                    <a:pt x="814408" y="112049"/>
                  </a:lnTo>
                  <a:lnTo>
                    <a:pt x="868015" y="116270"/>
                  </a:lnTo>
                  <a:lnTo>
                    <a:pt x="920448" y="123705"/>
                  </a:lnTo>
                  <a:lnTo>
                    <a:pt x="971216" y="134296"/>
                  </a:lnTo>
                  <a:lnTo>
                    <a:pt x="1019828" y="147987"/>
                  </a:lnTo>
                  <a:lnTo>
                    <a:pt x="1050416" y="121283"/>
                  </a:lnTo>
                  <a:lnTo>
                    <a:pt x="1086844" y="97906"/>
                  </a:lnTo>
                  <a:lnTo>
                    <a:pt x="1128303" y="77993"/>
                  </a:lnTo>
                  <a:lnTo>
                    <a:pt x="1173984" y="61681"/>
                  </a:lnTo>
                  <a:lnTo>
                    <a:pt x="1223077" y="49105"/>
                  </a:lnTo>
                  <a:lnTo>
                    <a:pt x="1274773" y="40402"/>
                  </a:lnTo>
                  <a:lnTo>
                    <a:pt x="1328262" y="35709"/>
                  </a:lnTo>
                  <a:lnTo>
                    <a:pt x="1382734" y="35162"/>
                  </a:lnTo>
                  <a:lnTo>
                    <a:pt x="1437380" y="38897"/>
                  </a:lnTo>
                  <a:lnTo>
                    <a:pt x="1491391" y="47051"/>
                  </a:lnTo>
                  <a:lnTo>
                    <a:pt x="1543957" y="59760"/>
                  </a:lnTo>
                  <a:lnTo>
                    <a:pt x="1591360" y="76159"/>
                  </a:lnTo>
                  <a:lnTo>
                    <a:pt x="1634000" y="96082"/>
                  </a:lnTo>
                  <a:lnTo>
                    <a:pt x="1664031" y="69312"/>
                  </a:lnTo>
                  <a:lnTo>
                    <a:pt x="1701170" y="46553"/>
                  </a:lnTo>
                  <a:lnTo>
                    <a:pt x="1744217" y="28024"/>
                  </a:lnTo>
                  <a:lnTo>
                    <a:pt x="1791975" y="13945"/>
                  </a:lnTo>
                  <a:lnTo>
                    <a:pt x="1843243" y="4534"/>
                  </a:lnTo>
                  <a:lnTo>
                    <a:pt x="1896824" y="13"/>
                  </a:lnTo>
                  <a:lnTo>
                    <a:pt x="1951518" y="600"/>
                  </a:lnTo>
                  <a:lnTo>
                    <a:pt x="2006126" y="6515"/>
                  </a:lnTo>
                  <a:lnTo>
                    <a:pt x="2059450" y="17977"/>
                  </a:lnTo>
                  <a:lnTo>
                    <a:pt x="2120045" y="39646"/>
                  </a:lnTo>
                  <a:lnTo>
                    <a:pt x="2170067" y="68269"/>
                  </a:lnTo>
                  <a:lnTo>
                    <a:pt x="2206726" y="47842"/>
                  </a:lnTo>
                  <a:lnTo>
                    <a:pt x="2247403" y="30989"/>
                  </a:lnTo>
                  <a:lnTo>
                    <a:pt x="2291329" y="17744"/>
                  </a:lnTo>
                  <a:lnTo>
                    <a:pt x="2337736" y="8141"/>
                  </a:lnTo>
                  <a:lnTo>
                    <a:pt x="2385857" y="2215"/>
                  </a:lnTo>
                  <a:lnTo>
                    <a:pt x="2434922" y="0"/>
                  </a:lnTo>
                  <a:lnTo>
                    <a:pt x="2484163" y="1530"/>
                  </a:lnTo>
                  <a:lnTo>
                    <a:pt x="2532813" y="6839"/>
                  </a:lnTo>
                  <a:lnTo>
                    <a:pt x="2580102" y="15963"/>
                  </a:lnTo>
                  <a:lnTo>
                    <a:pt x="2625262" y="28935"/>
                  </a:lnTo>
                  <a:lnTo>
                    <a:pt x="2667526" y="45790"/>
                  </a:lnTo>
                  <a:lnTo>
                    <a:pt x="2710464" y="69471"/>
                  </a:lnTo>
                  <a:lnTo>
                    <a:pt x="2745091" y="96652"/>
                  </a:lnTo>
                  <a:lnTo>
                    <a:pt x="2770718" y="126687"/>
                  </a:lnTo>
                  <a:lnTo>
                    <a:pt x="2786652" y="158934"/>
                  </a:lnTo>
                  <a:lnTo>
                    <a:pt x="2846003" y="170708"/>
                  </a:lnTo>
                  <a:lnTo>
                    <a:pt x="2899703" y="187115"/>
                  </a:lnTo>
                  <a:lnTo>
                    <a:pt x="2947196" y="207618"/>
                  </a:lnTo>
                  <a:lnTo>
                    <a:pt x="2987920" y="231678"/>
                  </a:lnTo>
                  <a:lnTo>
                    <a:pt x="3021316" y="258756"/>
                  </a:lnTo>
                  <a:lnTo>
                    <a:pt x="3046826" y="288313"/>
                  </a:lnTo>
                  <a:lnTo>
                    <a:pt x="3071949" y="352712"/>
                  </a:lnTo>
                  <a:lnTo>
                    <a:pt x="3070443" y="386477"/>
                  </a:lnTo>
                  <a:lnTo>
                    <a:pt x="3055053" y="427685"/>
                  </a:lnTo>
                  <a:lnTo>
                    <a:pt x="3041033" y="448557"/>
                  </a:lnTo>
                  <a:lnTo>
                    <a:pt x="3078186" y="479135"/>
                  </a:lnTo>
                  <a:lnTo>
                    <a:pt x="3106848" y="511397"/>
                  </a:lnTo>
                  <a:lnTo>
                    <a:pt x="3127129" y="544893"/>
                  </a:lnTo>
                  <a:lnTo>
                    <a:pt x="3139138" y="579172"/>
                  </a:lnTo>
                  <a:lnTo>
                    <a:pt x="3142984" y="613781"/>
                  </a:lnTo>
                  <a:lnTo>
                    <a:pt x="3138775" y="648270"/>
                  </a:lnTo>
                  <a:lnTo>
                    <a:pt x="3106631" y="715081"/>
                  </a:lnTo>
                  <a:lnTo>
                    <a:pt x="3078913" y="746500"/>
                  </a:lnTo>
                  <a:lnTo>
                    <a:pt x="3043576" y="775994"/>
                  </a:lnTo>
                  <a:lnTo>
                    <a:pt x="3000729" y="803110"/>
                  </a:lnTo>
                  <a:lnTo>
                    <a:pt x="2950482" y="827398"/>
                  </a:lnTo>
                  <a:lnTo>
                    <a:pt x="2908834" y="843159"/>
                  </a:lnTo>
                  <a:lnTo>
                    <a:pt x="2864614" y="856443"/>
                  </a:lnTo>
                  <a:lnTo>
                    <a:pt x="2818205" y="867165"/>
                  </a:lnTo>
                  <a:lnTo>
                    <a:pt x="2769992" y="875237"/>
                  </a:lnTo>
                  <a:lnTo>
                    <a:pt x="2720358" y="880573"/>
                  </a:lnTo>
                  <a:lnTo>
                    <a:pt x="2715291" y="914619"/>
                  </a:lnTo>
                  <a:lnTo>
                    <a:pt x="2679836" y="977585"/>
                  </a:lnTo>
                  <a:lnTo>
                    <a:pt x="2650760" y="1005798"/>
                  </a:lnTo>
                  <a:lnTo>
                    <a:pt x="2614992" y="1031360"/>
                  </a:lnTo>
                  <a:lnTo>
                    <a:pt x="2573187" y="1053917"/>
                  </a:lnTo>
                  <a:lnTo>
                    <a:pt x="2526001" y="1073116"/>
                  </a:lnTo>
                  <a:lnTo>
                    <a:pt x="2474090" y="1088602"/>
                  </a:lnTo>
                  <a:lnTo>
                    <a:pt x="2418109" y="1100022"/>
                  </a:lnTo>
                  <a:lnTo>
                    <a:pt x="2358713" y="1107022"/>
                  </a:lnTo>
                  <a:lnTo>
                    <a:pt x="2296559" y="1109250"/>
                  </a:lnTo>
                  <a:lnTo>
                    <a:pt x="2238822" y="1106808"/>
                  </a:lnTo>
                  <a:lnTo>
                    <a:pt x="2182513" y="1100082"/>
                  </a:lnTo>
                  <a:lnTo>
                    <a:pt x="2128395" y="1089195"/>
                  </a:lnTo>
                  <a:lnTo>
                    <a:pt x="2077230" y="1074274"/>
                  </a:lnTo>
                  <a:lnTo>
                    <a:pt x="2057497" y="1103887"/>
                  </a:lnTo>
                  <a:lnTo>
                    <a:pt x="2001917" y="1156874"/>
                  </a:lnTo>
                  <a:lnTo>
                    <a:pt x="1966990" y="1179977"/>
                  </a:lnTo>
                  <a:lnTo>
                    <a:pt x="1927916" y="1200639"/>
                  </a:lnTo>
                  <a:lnTo>
                    <a:pt x="1885156" y="1218726"/>
                  </a:lnTo>
                  <a:lnTo>
                    <a:pt x="1839169" y="1234101"/>
                  </a:lnTo>
                  <a:lnTo>
                    <a:pt x="1790413" y="1246630"/>
                  </a:lnTo>
                  <a:lnTo>
                    <a:pt x="1739349" y="1256178"/>
                  </a:lnTo>
                  <a:lnTo>
                    <a:pt x="1686435" y="1262608"/>
                  </a:lnTo>
                  <a:lnTo>
                    <a:pt x="1632131" y="1265787"/>
                  </a:lnTo>
                  <a:lnTo>
                    <a:pt x="1576896" y="1265579"/>
                  </a:lnTo>
                  <a:lnTo>
                    <a:pt x="1521190" y="1261849"/>
                  </a:lnTo>
                  <a:lnTo>
                    <a:pt x="1465471" y="1254461"/>
                  </a:lnTo>
                  <a:lnTo>
                    <a:pt x="1412417" y="1243754"/>
                  </a:lnTo>
                  <a:lnTo>
                    <a:pt x="1362267" y="1229862"/>
                  </a:lnTo>
                  <a:lnTo>
                    <a:pt x="1315468" y="1212969"/>
                  </a:lnTo>
                  <a:lnTo>
                    <a:pt x="1272469" y="1193255"/>
                  </a:lnTo>
                  <a:lnTo>
                    <a:pt x="1233717" y="1170902"/>
                  </a:lnTo>
                  <a:lnTo>
                    <a:pt x="1199660" y="1146092"/>
                  </a:lnTo>
                  <a:lnTo>
                    <a:pt x="1152030" y="1160210"/>
                  </a:lnTo>
                  <a:lnTo>
                    <a:pt x="1103079" y="1171565"/>
                  </a:lnTo>
                  <a:lnTo>
                    <a:pt x="1053131" y="1180201"/>
                  </a:lnTo>
                  <a:lnTo>
                    <a:pt x="1002508" y="1186164"/>
                  </a:lnTo>
                  <a:lnTo>
                    <a:pt x="951533" y="1189497"/>
                  </a:lnTo>
                  <a:lnTo>
                    <a:pt x="900528" y="1190244"/>
                  </a:lnTo>
                  <a:lnTo>
                    <a:pt x="849816" y="1188451"/>
                  </a:lnTo>
                  <a:lnTo>
                    <a:pt x="799720" y="1184160"/>
                  </a:lnTo>
                  <a:lnTo>
                    <a:pt x="750562" y="1177416"/>
                  </a:lnTo>
                  <a:lnTo>
                    <a:pt x="702665" y="1168264"/>
                  </a:lnTo>
                  <a:lnTo>
                    <a:pt x="656351" y="1156748"/>
                  </a:lnTo>
                  <a:lnTo>
                    <a:pt x="611944" y="1142912"/>
                  </a:lnTo>
                  <a:lnTo>
                    <a:pt x="569764" y="1126800"/>
                  </a:lnTo>
                  <a:lnTo>
                    <a:pt x="530137" y="1108456"/>
                  </a:lnTo>
                  <a:lnTo>
                    <a:pt x="493382" y="1087925"/>
                  </a:lnTo>
                  <a:lnTo>
                    <a:pt x="459825" y="1065252"/>
                  </a:lnTo>
                  <a:lnTo>
                    <a:pt x="429786" y="1040479"/>
                  </a:lnTo>
                  <a:lnTo>
                    <a:pt x="427881" y="1038638"/>
                  </a:lnTo>
                  <a:lnTo>
                    <a:pt x="425849" y="1036783"/>
                  </a:lnTo>
                  <a:lnTo>
                    <a:pt x="423944" y="1034916"/>
                  </a:lnTo>
                  <a:lnTo>
                    <a:pt x="366766" y="1035775"/>
                  </a:lnTo>
                  <a:lnTo>
                    <a:pt x="311803" y="1031194"/>
                  </a:lnTo>
                  <a:lnTo>
                    <a:pt x="260044" y="1021604"/>
                  </a:lnTo>
                  <a:lnTo>
                    <a:pt x="212480" y="1007433"/>
                  </a:lnTo>
                  <a:lnTo>
                    <a:pt x="170104" y="989111"/>
                  </a:lnTo>
                  <a:lnTo>
                    <a:pt x="133904" y="967067"/>
                  </a:lnTo>
                  <a:lnTo>
                    <a:pt x="104874" y="941731"/>
                  </a:lnTo>
                  <a:lnTo>
                    <a:pt x="72281" y="882897"/>
                  </a:lnTo>
                  <a:lnTo>
                    <a:pt x="71743" y="845075"/>
                  </a:lnTo>
                  <a:lnTo>
                    <a:pt x="85981" y="808502"/>
                  </a:lnTo>
                  <a:lnTo>
                    <a:pt x="114197" y="774446"/>
                  </a:lnTo>
                  <a:lnTo>
                    <a:pt x="155593" y="744175"/>
                  </a:lnTo>
                  <a:lnTo>
                    <a:pt x="103918" y="723381"/>
                  </a:lnTo>
                  <a:lnTo>
                    <a:pt x="62068" y="698098"/>
                  </a:lnTo>
                  <a:lnTo>
                    <a:pt x="30495" y="669284"/>
                  </a:lnTo>
                  <a:lnTo>
                    <a:pt x="9654" y="637900"/>
                  </a:lnTo>
                  <a:lnTo>
                    <a:pt x="0" y="604903"/>
                  </a:lnTo>
                  <a:lnTo>
                    <a:pt x="1985" y="571252"/>
                  </a:lnTo>
                  <a:lnTo>
                    <a:pt x="42690" y="505822"/>
                  </a:lnTo>
                  <a:lnTo>
                    <a:pt x="77615" y="479112"/>
                  </a:lnTo>
                  <a:lnTo>
                    <a:pt x="120404" y="456765"/>
                  </a:lnTo>
                  <a:lnTo>
                    <a:pt x="169746" y="439247"/>
                  </a:lnTo>
                  <a:lnTo>
                    <a:pt x="224331" y="427025"/>
                  </a:lnTo>
                  <a:lnTo>
                    <a:pt x="282847" y="420567"/>
                  </a:lnTo>
                  <a:lnTo>
                    <a:pt x="285514" y="416630"/>
                  </a:lnTo>
                  <a:close/>
                </a:path>
                <a:path w="3143250" h="1266190">
                  <a:moveTo>
                    <a:pt x="343045" y="762603"/>
                  </a:moveTo>
                  <a:lnTo>
                    <a:pt x="295057" y="762644"/>
                  </a:lnTo>
                  <a:lnTo>
                    <a:pt x="247843" y="758698"/>
                  </a:lnTo>
                  <a:lnTo>
                    <a:pt x="202224" y="750866"/>
                  </a:lnTo>
                  <a:lnTo>
                    <a:pt x="159022" y="739248"/>
                  </a:lnTo>
                </a:path>
                <a:path w="3143250" h="1266190">
                  <a:moveTo>
                    <a:pt x="505478" y="1018178"/>
                  </a:moveTo>
                  <a:lnTo>
                    <a:pt x="485914" y="1022060"/>
                  </a:lnTo>
                  <a:lnTo>
                    <a:pt x="465933" y="1025225"/>
                  </a:lnTo>
                  <a:lnTo>
                    <a:pt x="445596" y="1027663"/>
                  </a:lnTo>
                  <a:lnTo>
                    <a:pt x="424960" y="1029367"/>
                  </a:lnTo>
                </a:path>
                <a:path w="3143250" h="1266190">
                  <a:moveTo>
                    <a:pt x="1199533" y="1140987"/>
                  </a:moveTo>
                  <a:lnTo>
                    <a:pt x="1185559" y="1128792"/>
                  </a:lnTo>
                  <a:lnTo>
                    <a:pt x="1172800" y="1116212"/>
                  </a:lnTo>
                  <a:lnTo>
                    <a:pt x="1161278" y="1103275"/>
                  </a:lnTo>
                  <a:lnTo>
                    <a:pt x="1151019" y="1090009"/>
                  </a:lnTo>
                </a:path>
                <a:path w="3143250" h="1266190">
                  <a:moveTo>
                    <a:pt x="2096915" y="1013847"/>
                  </a:moveTo>
                  <a:lnTo>
                    <a:pt x="2094131" y="1028030"/>
                  </a:lnTo>
                  <a:lnTo>
                    <a:pt x="2089978" y="1042100"/>
                  </a:lnTo>
                  <a:lnTo>
                    <a:pt x="2084467" y="1056029"/>
                  </a:lnTo>
                  <a:lnTo>
                    <a:pt x="2077611" y="1069791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11993" y="6122238"/>
              <a:ext cx="249047" cy="2217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421624" y="5524499"/>
              <a:ext cx="2754630" cy="460375"/>
            </a:xfrm>
            <a:custGeom>
              <a:avLst/>
              <a:gdLst/>
              <a:ahLst/>
              <a:cxnLst/>
              <a:rect l="l" t="t" r="r" b="b"/>
              <a:pathLst>
                <a:path w="2754629" h="460375">
                  <a:moveTo>
                    <a:pt x="2754122" y="381381"/>
                  </a:moveTo>
                  <a:lnTo>
                    <a:pt x="2734117" y="403396"/>
                  </a:lnTo>
                  <a:lnTo>
                    <a:pt x="2709719" y="423933"/>
                  </a:lnTo>
                  <a:lnTo>
                    <a:pt x="2681202" y="442797"/>
                  </a:lnTo>
                  <a:lnTo>
                    <a:pt x="2648839" y="459790"/>
                  </a:lnTo>
                </a:path>
                <a:path w="2754629" h="460375">
                  <a:moveTo>
                    <a:pt x="2501646" y="90462"/>
                  </a:moveTo>
                  <a:lnTo>
                    <a:pt x="2504215" y="99657"/>
                  </a:lnTo>
                  <a:lnTo>
                    <a:pt x="2506011" y="108907"/>
                  </a:lnTo>
                  <a:lnTo>
                    <a:pt x="2507021" y="118192"/>
                  </a:lnTo>
                  <a:lnTo>
                    <a:pt x="2507233" y="127495"/>
                  </a:lnTo>
                </a:path>
                <a:path w="2754629" h="460375">
                  <a:moveTo>
                    <a:pt x="1829689" y="47243"/>
                  </a:moveTo>
                  <a:lnTo>
                    <a:pt x="1840799" y="34682"/>
                  </a:lnTo>
                  <a:lnTo>
                    <a:pt x="1853517" y="22574"/>
                  </a:lnTo>
                  <a:lnTo>
                    <a:pt x="1867783" y="10989"/>
                  </a:lnTo>
                  <a:lnTo>
                    <a:pt x="1883536" y="0"/>
                  </a:lnTo>
                </a:path>
                <a:path w="2754629" h="460375">
                  <a:moveTo>
                    <a:pt x="1325626" y="69773"/>
                  </a:moveTo>
                  <a:lnTo>
                    <a:pt x="1330408" y="59268"/>
                  </a:lnTo>
                  <a:lnTo>
                    <a:pt x="1336357" y="48980"/>
                  </a:lnTo>
                  <a:lnTo>
                    <a:pt x="1343449" y="38916"/>
                  </a:lnTo>
                  <a:lnTo>
                    <a:pt x="1351660" y="29083"/>
                  </a:lnTo>
                </a:path>
                <a:path w="2754629" h="460375">
                  <a:moveTo>
                    <a:pt x="733932" y="83604"/>
                  </a:moveTo>
                  <a:lnTo>
                    <a:pt x="759162" y="92288"/>
                  </a:lnTo>
                  <a:lnTo>
                    <a:pt x="783367" y="101787"/>
                  </a:lnTo>
                  <a:lnTo>
                    <a:pt x="806477" y="112071"/>
                  </a:lnTo>
                  <a:lnTo>
                    <a:pt x="828421" y="123113"/>
                  </a:lnTo>
                </a:path>
                <a:path w="2754629" h="460375">
                  <a:moveTo>
                    <a:pt x="16509" y="394131"/>
                  </a:moveTo>
                  <a:lnTo>
                    <a:pt x="11251" y="383877"/>
                  </a:lnTo>
                  <a:lnTo>
                    <a:pt x="6730" y="373524"/>
                  </a:lnTo>
                  <a:lnTo>
                    <a:pt x="2972" y="363083"/>
                  </a:lnTo>
                  <a:lnTo>
                    <a:pt x="0" y="352564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277610" y="5650250"/>
            <a:ext cx="1854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Besoin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d’accompagnement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changements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5095" y="931545"/>
            <a:ext cx="15875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dynamique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d’équipe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direction</a:t>
            </a:r>
            <a:r>
              <a:rPr sz="18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élargie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construire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87097" y="5280232"/>
            <a:ext cx="3125470" cy="1453515"/>
            <a:chOff x="2687097" y="5280232"/>
            <a:chExt cx="3125470" cy="1453515"/>
          </a:xfrm>
        </p:grpSpPr>
        <p:sp>
          <p:nvSpPr>
            <p:cNvPr id="19" name="object 19"/>
            <p:cNvSpPr/>
            <p:nvPr/>
          </p:nvSpPr>
          <p:spPr>
            <a:xfrm>
              <a:off x="2693447" y="5286582"/>
              <a:ext cx="3112770" cy="1440815"/>
            </a:xfrm>
            <a:custGeom>
              <a:avLst/>
              <a:gdLst/>
              <a:ahLst/>
              <a:cxnLst/>
              <a:rect l="l" t="t" r="r" b="b"/>
              <a:pathLst>
                <a:path w="3112770" h="1440815">
                  <a:moveTo>
                    <a:pt x="2411512" y="0"/>
                  </a:moveTo>
                  <a:lnTo>
                    <a:pt x="2362906" y="2518"/>
                  </a:lnTo>
                  <a:lnTo>
                    <a:pt x="2315238" y="9257"/>
                  </a:lnTo>
                  <a:lnTo>
                    <a:pt x="2269270" y="20179"/>
                  </a:lnTo>
                  <a:lnTo>
                    <a:pt x="2225765" y="35244"/>
                  </a:lnTo>
                  <a:lnTo>
                    <a:pt x="2185484" y="54412"/>
                  </a:lnTo>
                  <a:lnTo>
                    <a:pt x="2149189" y="77643"/>
                  </a:lnTo>
                  <a:lnTo>
                    <a:pt x="2125831" y="60426"/>
                  </a:lnTo>
                  <a:lnTo>
                    <a:pt x="2070733" y="31708"/>
                  </a:lnTo>
                  <a:lnTo>
                    <a:pt x="1986780" y="7436"/>
                  </a:lnTo>
                  <a:lnTo>
                    <a:pt x="1932696" y="696"/>
                  </a:lnTo>
                  <a:lnTo>
                    <a:pt x="1878524" y="22"/>
                  </a:lnTo>
                  <a:lnTo>
                    <a:pt x="1825453" y="5166"/>
                  </a:lnTo>
                  <a:lnTo>
                    <a:pt x="1774670" y="15876"/>
                  </a:lnTo>
                  <a:lnTo>
                    <a:pt x="1727366" y="31904"/>
                  </a:lnTo>
                  <a:lnTo>
                    <a:pt x="1684727" y="52999"/>
                  </a:lnTo>
                  <a:lnTo>
                    <a:pt x="1647943" y="78912"/>
                  </a:lnTo>
                  <a:lnTo>
                    <a:pt x="1618202" y="109393"/>
                  </a:lnTo>
                  <a:lnTo>
                    <a:pt x="1597735" y="97568"/>
                  </a:lnTo>
                  <a:lnTo>
                    <a:pt x="1553087" y="76871"/>
                  </a:lnTo>
                  <a:lnTo>
                    <a:pt x="1481410" y="54628"/>
                  </a:lnTo>
                  <a:lnTo>
                    <a:pt x="1432506" y="45510"/>
                  </a:lnTo>
                  <a:lnTo>
                    <a:pt x="1382957" y="40644"/>
                  </a:lnTo>
                  <a:lnTo>
                    <a:pt x="1333379" y="39910"/>
                  </a:lnTo>
                  <a:lnTo>
                    <a:pt x="1284392" y="43186"/>
                  </a:lnTo>
                  <a:lnTo>
                    <a:pt x="1236615" y="50354"/>
                  </a:lnTo>
                  <a:lnTo>
                    <a:pt x="1190666" y="61291"/>
                  </a:lnTo>
                  <a:lnTo>
                    <a:pt x="1147164" y="75879"/>
                  </a:lnTo>
                  <a:lnTo>
                    <a:pt x="1106728" y="93996"/>
                  </a:lnTo>
                  <a:lnTo>
                    <a:pt x="1069976" y="115522"/>
                  </a:lnTo>
                  <a:lnTo>
                    <a:pt x="1037527" y="140337"/>
                  </a:lnTo>
                  <a:lnTo>
                    <a:pt x="1009999" y="168321"/>
                  </a:lnTo>
                  <a:lnTo>
                    <a:pt x="961842" y="152785"/>
                  </a:lnTo>
                  <a:lnTo>
                    <a:pt x="911546" y="140766"/>
                  </a:lnTo>
                  <a:lnTo>
                    <a:pt x="859599" y="132332"/>
                  </a:lnTo>
                  <a:lnTo>
                    <a:pt x="806489" y="127549"/>
                  </a:lnTo>
                  <a:lnTo>
                    <a:pt x="752701" y="126484"/>
                  </a:lnTo>
                  <a:lnTo>
                    <a:pt x="698722" y="129205"/>
                  </a:lnTo>
                  <a:lnTo>
                    <a:pt x="638831" y="136735"/>
                  </a:lnTo>
                  <a:lnTo>
                    <a:pt x="582156" y="148617"/>
                  </a:lnTo>
                  <a:lnTo>
                    <a:pt x="529089" y="164528"/>
                  </a:lnTo>
                  <a:lnTo>
                    <a:pt x="480020" y="184144"/>
                  </a:lnTo>
                  <a:lnTo>
                    <a:pt x="435338" y="207142"/>
                  </a:lnTo>
                  <a:lnTo>
                    <a:pt x="395434" y="233198"/>
                  </a:lnTo>
                  <a:lnTo>
                    <a:pt x="360699" y="261989"/>
                  </a:lnTo>
                  <a:lnTo>
                    <a:pt x="331522" y="293191"/>
                  </a:lnTo>
                  <a:lnTo>
                    <a:pt x="308294" y="326481"/>
                  </a:lnTo>
                  <a:lnTo>
                    <a:pt x="291404" y="361535"/>
                  </a:lnTo>
                  <a:lnTo>
                    <a:pt x="278202" y="435642"/>
                  </a:lnTo>
                  <a:lnTo>
                    <a:pt x="282670" y="474048"/>
                  </a:lnTo>
                  <a:lnTo>
                    <a:pt x="280003" y="478531"/>
                  </a:lnTo>
                  <a:lnTo>
                    <a:pt x="222067" y="485875"/>
                  </a:lnTo>
                  <a:lnTo>
                    <a:pt x="168008" y="499779"/>
                  </a:lnTo>
                  <a:lnTo>
                    <a:pt x="119142" y="519712"/>
                  </a:lnTo>
                  <a:lnTo>
                    <a:pt x="76787" y="545141"/>
                  </a:lnTo>
                  <a:lnTo>
                    <a:pt x="42259" y="575534"/>
                  </a:lnTo>
                  <a:lnTo>
                    <a:pt x="15901" y="612039"/>
                  </a:lnTo>
                  <a:lnTo>
                    <a:pt x="1965" y="649982"/>
                  </a:lnTo>
                  <a:lnTo>
                    <a:pt x="0" y="688271"/>
                  </a:lnTo>
                  <a:lnTo>
                    <a:pt x="9557" y="725816"/>
                  </a:lnTo>
                  <a:lnTo>
                    <a:pt x="30187" y="761526"/>
                  </a:lnTo>
                  <a:lnTo>
                    <a:pt x="61440" y="794311"/>
                  </a:lnTo>
                  <a:lnTo>
                    <a:pt x="102868" y="823080"/>
                  </a:lnTo>
                  <a:lnTo>
                    <a:pt x="154019" y="846742"/>
                  </a:lnTo>
                  <a:lnTo>
                    <a:pt x="112974" y="881180"/>
                  </a:lnTo>
                  <a:lnTo>
                    <a:pt x="85026" y="919926"/>
                  </a:lnTo>
                  <a:lnTo>
                    <a:pt x="70937" y="961539"/>
                  </a:lnTo>
                  <a:lnTo>
                    <a:pt x="71469" y="1004578"/>
                  </a:lnTo>
                  <a:lnTo>
                    <a:pt x="103731" y="1071517"/>
                  </a:lnTo>
                  <a:lnTo>
                    <a:pt x="132486" y="1100344"/>
                  </a:lnTo>
                  <a:lnTo>
                    <a:pt x="168343" y="1125424"/>
                  </a:lnTo>
                  <a:lnTo>
                    <a:pt x="210317" y="1146270"/>
                  </a:lnTo>
                  <a:lnTo>
                    <a:pt x="257425" y="1162393"/>
                  </a:lnTo>
                  <a:lnTo>
                    <a:pt x="308682" y="1173304"/>
                  </a:lnTo>
                  <a:lnTo>
                    <a:pt x="363103" y="1178515"/>
                  </a:lnTo>
                  <a:lnTo>
                    <a:pt x="419703" y="1177539"/>
                  </a:lnTo>
                  <a:lnTo>
                    <a:pt x="421608" y="1179660"/>
                  </a:lnTo>
                  <a:lnTo>
                    <a:pt x="455424" y="1212050"/>
                  </a:lnTo>
                  <a:lnTo>
                    <a:pt x="488661" y="1237849"/>
                  </a:lnTo>
                  <a:lnTo>
                    <a:pt x="525064" y="1261209"/>
                  </a:lnTo>
                  <a:lnTo>
                    <a:pt x="564313" y="1282081"/>
                  </a:lnTo>
                  <a:lnTo>
                    <a:pt x="606088" y="1300414"/>
                  </a:lnTo>
                  <a:lnTo>
                    <a:pt x="650071" y="1316157"/>
                  </a:lnTo>
                  <a:lnTo>
                    <a:pt x="695942" y="1329261"/>
                  </a:lnTo>
                  <a:lnTo>
                    <a:pt x="743380" y="1339674"/>
                  </a:lnTo>
                  <a:lnTo>
                    <a:pt x="792068" y="1347348"/>
                  </a:lnTo>
                  <a:lnTo>
                    <a:pt x="841684" y="1352230"/>
                  </a:lnTo>
                  <a:lnTo>
                    <a:pt x="891911" y="1354272"/>
                  </a:lnTo>
                  <a:lnTo>
                    <a:pt x="942427" y="1353423"/>
                  </a:lnTo>
                  <a:lnTo>
                    <a:pt x="992915" y="1349631"/>
                  </a:lnTo>
                  <a:lnTo>
                    <a:pt x="1043053" y="1342848"/>
                  </a:lnTo>
                  <a:lnTo>
                    <a:pt x="1092523" y="1333023"/>
                  </a:lnTo>
                  <a:lnTo>
                    <a:pt x="1141005" y="1320105"/>
                  </a:lnTo>
                  <a:lnTo>
                    <a:pt x="1188180" y="1304044"/>
                  </a:lnTo>
                  <a:lnTo>
                    <a:pt x="1221889" y="1332273"/>
                  </a:lnTo>
                  <a:lnTo>
                    <a:pt x="1260241" y="1357706"/>
                  </a:lnTo>
                  <a:lnTo>
                    <a:pt x="1302798" y="1380136"/>
                  </a:lnTo>
                  <a:lnTo>
                    <a:pt x="1349122" y="1399357"/>
                  </a:lnTo>
                  <a:lnTo>
                    <a:pt x="1398777" y="1415163"/>
                  </a:lnTo>
                  <a:lnTo>
                    <a:pt x="1451324" y="1427348"/>
                  </a:lnTo>
                  <a:lnTo>
                    <a:pt x="1506523" y="1435752"/>
                  </a:lnTo>
                  <a:lnTo>
                    <a:pt x="1561706" y="1439995"/>
                  </a:lnTo>
                  <a:lnTo>
                    <a:pt x="1616419" y="1440231"/>
                  </a:lnTo>
                  <a:lnTo>
                    <a:pt x="1670208" y="1436613"/>
                  </a:lnTo>
                  <a:lnTo>
                    <a:pt x="1722618" y="1429296"/>
                  </a:lnTo>
                  <a:lnTo>
                    <a:pt x="1773194" y="1418432"/>
                  </a:lnTo>
                  <a:lnTo>
                    <a:pt x="1821482" y="1404177"/>
                  </a:lnTo>
                  <a:lnTo>
                    <a:pt x="1867027" y="1386683"/>
                  </a:lnTo>
                  <a:lnTo>
                    <a:pt x="1909374" y="1366104"/>
                  </a:lnTo>
                  <a:lnTo>
                    <a:pt x="1948070" y="1342596"/>
                  </a:lnTo>
                  <a:lnTo>
                    <a:pt x="1982659" y="1316310"/>
                  </a:lnTo>
                  <a:lnTo>
                    <a:pt x="2012687" y="1287402"/>
                  </a:lnTo>
                  <a:lnTo>
                    <a:pt x="2037699" y="1256024"/>
                  </a:lnTo>
                  <a:lnTo>
                    <a:pt x="2057241" y="1222332"/>
                  </a:lnTo>
                  <a:lnTo>
                    <a:pt x="2107855" y="1239306"/>
                  </a:lnTo>
                  <a:lnTo>
                    <a:pt x="2161445" y="1251690"/>
                  </a:lnTo>
                  <a:lnTo>
                    <a:pt x="2217226" y="1259342"/>
                  </a:lnTo>
                  <a:lnTo>
                    <a:pt x="2274411" y="1262121"/>
                  </a:lnTo>
                  <a:lnTo>
                    <a:pt x="2330949" y="1260011"/>
                  </a:lnTo>
                  <a:lnTo>
                    <a:pt x="2385231" y="1253309"/>
                  </a:lnTo>
                  <a:lnTo>
                    <a:pt x="2436757" y="1242325"/>
                  </a:lnTo>
                  <a:lnTo>
                    <a:pt x="2485029" y="1227370"/>
                  </a:lnTo>
                  <a:lnTo>
                    <a:pt x="2529547" y="1208752"/>
                  </a:lnTo>
                  <a:lnTo>
                    <a:pt x="2569813" y="1186783"/>
                  </a:lnTo>
                  <a:lnTo>
                    <a:pt x="2605327" y="1161772"/>
                  </a:lnTo>
                  <a:lnTo>
                    <a:pt x="2635590" y="1134029"/>
                  </a:lnTo>
                  <a:lnTo>
                    <a:pt x="2660102" y="1103864"/>
                  </a:lnTo>
                  <a:lnTo>
                    <a:pt x="2689880" y="1037507"/>
                  </a:lnTo>
                  <a:lnTo>
                    <a:pt x="2694146" y="1001936"/>
                  </a:lnTo>
                  <a:lnTo>
                    <a:pt x="2743324" y="995861"/>
                  </a:lnTo>
                  <a:lnTo>
                    <a:pt x="2791087" y="986675"/>
                  </a:lnTo>
                  <a:lnTo>
                    <a:pt x="2837058" y="974476"/>
                  </a:lnTo>
                  <a:lnTo>
                    <a:pt x="2880859" y="959359"/>
                  </a:lnTo>
                  <a:lnTo>
                    <a:pt x="2922111" y="941421"/>
                  </a:lnTo>
                  <a:lnTo>
                    <a:pt x="2968313" y="916033"/>
                  </a:lnTo>
                  <a:lnTo>
                    <a:pt x="3008273" y="887869"/>
                  </a:lnTo>
                  <a:lnTo>
                    <a:pt x="3041906" y="857334"/>
                  </a:lnTo>
                  <a:lnTo>
                    <a:pt x="3069129" y="824830"/>
                  </a:lnTo>
                  <a:lnTo>
                    <a:pt x="3089858" y="790763"/>
                  </a:lnTo>
                  <a:lnTo>
                    <a:pt x="3111503" y="719551"/>
                  </a:lnTo>
                  <a:lnTo>
                    <a:pt x="3112251" y="683215"/>
                  </a:lnTo>
                  <a:lnTo>
                    <a:pt x="3106171" y="646930"/>
                  </a:lnTo>
                  <a:lnTo>
                    <a:pt x="3093179" y="611100"/>
                  </a:lnTo>
                  <a:lnTo>
                    <a:pt x="3073193" y="576130"/>
                  </a:lnTo>
                  <a:lnTo>
                    <a:pt x="3046128" y="542423"/>
                  </a:lnTo>
                  <a:lnTo>
                    <a:pt x="3011900" y="510383"/>
                  </a:lnTo>
                  <a:lnTo>
                    <a:pt x="3016925" y="502566"/>
                  </a:lnTo>
                  <a:lnTo>
                    <a:pt x="3040949" y="439746"/>
                  </a:lnTo>
                  <a:lnTo>
                    <a:pt x="3042437" y="401332"/>
                  </a:lnTo>
                  <a:lnTo>
                    <a:pt x="3034447" y="363903"/>
                  </a:lnTo>
                  <a:lnTo>
                    <a:pt x="3017537" y="328070"/>
                  </a:lnTo>
                  <a:lnTo>
                    <a:pt x="2992263" y="294446"/>
                  </a:lnTo>
                  <a:lnTo>
                    <a:pt x="2959182" y="263643"/>
                  </a:lnTo>
                  <a:lnTo>
                    <a:pt x="2918852" y="236274"/>
                  </a:lnTo>
                  <a:lnTo>
                    <a:pt x="2871828" y="212951"/>
                  </a:lnTo>
                  <a:lnTo>
                    <a:pt x="2818670" y="194287"/>
                  </a:lnTo>
                  <a:lnTo>
                    <a:pt x="2759932" y="180894"/>
                  </a:lnTo>
                  <a:lnTo>
                    <a:pt x="2744141" y="144199"/>
                  </a:lnTo>
                  <a:lnTo>
                    <a:pt x="2718752" y="110028"/>
                  </a:lnTo>
                  <a:lnTo>
                    <a:pt x="2684459" y="79095"/>
                  </a:lnTo>
                  <a:lnTo>
                    <a:pt x="2641949" y="52116"/>
                  </a:lnTo>
                  <a:lnTo>
                    <a:pt x="2600081" y="32933"/>
                  </a:lnTo>
                  <a:lnTo>
                    <a:pt x="2555342" y="18170"/>
                  </a:lnTo>
                  <a:lnTo>
                    <a:pt x="2508492" y="7786"/>
                  </a:lnTo>
                  <a:lnTo>
                    <a:pt x="2460295" y="1742"/>
                  </a:lnTo>
                  <a:lnTo>
                    <a:pt x="2411512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93447" y="5286582"/>
              <a:ext cx="3112770" cy="1440815"/>
            </a:xfrm>
            <a:custGeom>
              <a:avLst/>
              <a:gdLst/>
              <a:ahLst/>
              <a:cxnLst/>
              <a:rect l="l" t="t" r="r" b="b"/>
              <a:pathLst>
                <a:path w="3112770" h="1440815">
                  <a:moveTo>
                    <a:pt x="282670" y="474048"/>
                  </a:moveTo>
                  <a:lnTo>
                    <a:pt x="278202" y="435642"/>
                  </a:lnTo>
                  <a:lnTo>
                    <a:pt x="281244" y="398030"/>
                  </a:lnTo>
                  <a:lnTo>
                    <a:pt x="291404" y="361535"/>
                  </a:lnTo>
                  <a:lnTo>
                    <a:pt x="308294" y="326481"/>
                  </a:lnTo>
                  <a:lnTo>
                    <a:pt x="331522" y="293191"/>
                  </a:lnTo>
                  <a:lnTo>
                    <a:pt x="360699" y="261989"/>
                  </a:lnTo>
                  <a:lnTo>
                    <a:pt x="395434" y="233198"/>
                  </a:lnTo>
                  <a:lnTo>
                    <a:pt x="435338" y="207142"/>
                  </a:lnTo>
                  <a:lnTo>
                    <a:pt x="480020" y="184144"/>
                  </a:lnTo>
                  <a:lnTo>
                    <a:pt x="529089" y="164528"/>
                  </a:lnTo>
                  <a:lnTo>
                    <a:pt x="582156" y="148617"/>
                  </a:lnTo>
                  <a:lnTo>
                    <a:pt x="638831" y="136735"/>
                  </a:lnTo>
                  <a:lnTo>
                    <a:pt x="698722" y="129205"/>
                  </a:lnTo>
                  <a:lnTo>
                    <a:pt x="752701" y="126484"/>
                  </a:lnTo>
                  <a:lnTo>
                    <a:pt x="806489" y="127549"/>
                  </a:lnTo>
                  <a:lnTo>
                    <a:pt x="859599" y="132332"/>
                  </a:lnTo>
                  <a:lnTo>
                    <a:pt x="911546" y="140766"/>
                  </a:lnTo>
                  <a:lnTo>
                    <a:pt x="961842" y="152785"/>
                  </a:lnTo>
                  <a:lnTo>
                    <a:pt x="1009999" y="168321"/>
                  </a:lnTo>
                  <a:lnTo>
                    <a:pt x="1037527" y="140337"/>
                  </a:lnTo>
                  <a:lnTo>
                    <a:pt x="1069976" y="115522"/>
                  </a:lnTo>
                  <a:lnTo>
                    <a:pt x="1106728" y="93996"/>
                  </a:lnTo>
                  <a:lnTo>
                    <a:pt x="1147164" y="75879"/>
                  </a:lnTo>
                  <a:lnTo>
                    <a:pt x="1190666" y="61291"/>
                  </a:lnTo>
                  <a:lnTo>
                    <a:pt x="1236615" y="50354"/>
                  </a:lnTo>
                  <a:lnTo>
                    <a:pt x="1284392" y="43186"/>
                  </a:lnTo>
                  <a:lnTo>
                    <a:pt x="1333379" y="39910"/>
                  </a:lnTo>
                  <a:lnTo>
                    <a:pt x="1382957" y="40644"/>
                  </a:lnTo>
                  <a:lnTo>
                    <a:pt x="1432506" y="45510"/>
                  </a:lnTo>
                  <a:lnTo>
                    <a:pt x="1481410" y="54628"/>
                  </a:lnTo>
                  <a:lnTo>
                    <a:pt x="1529048" y="68118"/>
                  </a:lnTo>
                  <a:lnTo>
                    <a:pt x="1576006" y="86707"/>
                  </a:lnTo>
                  <a:lnTo>
                    <a:pt x="1618202" y="109393"/>
                  </a:lnTo>
                  <a:lnTo>
                    <a:pt x="1647943" y="78912"/>
                  </a:lnTo>
                  <a:lnTo>
                    <a:pt x="1684727" y="52999"/>
                  </a:lnTo>
                  <a:lnTo>
                    <a:pt x="1727366" y="31904"/>
                  </a:lnTo>
                  <a:lnTo>
                    <a:pt x="1774670" y="15876"/>
                  </a:lnTo>
                  <a:lnTo>
                    <a:pt x="1825453" y="5166"/>
                  </a:lnTo>
                  <a:lnTo>
                    <a:pt x="1878524" y="22"/>
                  </a:lnTo>
                  <a:lnTo>
                    <a:pt x="1932696" y="696"/>
                  </a:lnTo>
                  <a:lnTo>
                    <a:pt x="1986780" y="7436"/>
                  </a:lnTo>
                  <a:lnTo>
                    <a:pt x="2039588" y="20493"/>
                  </a:lnTo>
                  <a:lnTo>
                    <a:pt x="2099580" y="45067"/>
                  </a:lnTo>
                  <a:lnTo>
                    <a:pt x="2149189" y="77643"/>
                  </a:lnTo>
                  <a:lnTo>
                    <a:pt x="2185484" y="54412"/>
                  </a:lnTo>
                  <a:lnTo>
                    <a:pt x="2225765" y="35244"/>
                  </a:lnTo>
                  <a:lnTo>
                    <a:pt x="2269270" y="20179"/>
                  </a:lnTo>
                  <a:lnTo>
                    <a:pt x="2315238" y="9257"/>
                  </a:lnTo>
                  <a:lnTo>
                    <a:pt x="2362906" y="2518"/>
                  </a:lnTo>
                  <a:lnTo>
                    <a:pt x="2411512" y="0"/>
                  </a:lnTo>
                  <a:lnTo>
                    <a:pt x="2460295" y="1742"/>
                  </a:lnTo>
                  <a:lnTo>
                    <a:pt x="2508492" y="7786"/>
                  </a:lnTo>
                  <a:lnTo>
                    <a:pt x="2555342" y="18170"/>
                  </a:lnTo>
                  <a:lnTo>
                    <a:pt x="2600081" y="32933"/>
                  </a:lnTo>
                  <a:lnTo>
                    <a:pt x="2641949" y="52116"/>
                  </a:lnTo>
                  <a:lnTo>
                    <a:pt x="2684459" y="79095"/>
                  </a:lnTo>
                  <a:lnTo>
                    <a:pt x="2718752" y="110028"/>
                  </a:lnTo>
                  <a:lnTo>
                    <a:pt x="2744141" y="144199"/>
                  </a:lnTo>
                  <a:lnTo>
                    <a:pt x="2759932" y="180894"/>
                  </a:lnTo>
                  <a:lnTo>
                    <a:pt x="2818670" y="194287"/>
                  </a:lnTo>
                  <a:lnTo>
                    <a:pt x="2871828" y="212951"/>
                  </a:lnTo>
                  <a:lnTo>
                    <a:pt x="2918852" y="236274"/>
                  </a:lnTo>
                  <a:lnTo>
                    <a:pt x="2959182" y="263643"/>
                  </a:lnTo>
                  <a:lnTo>
                    <a:pt x="2992263" y="294446"/>
                  </a:lnTo>
                  <a:lnTo>
                    <a:pt x="3017537" y="328070"/>
                  </a:lnTo>
                  <a:lnTo>
                    <a:pt x="3034447" y="363903"/>
                  </a:lnTo>
                  <a:lnTo>
                    <a:pt x="3042437" y="401332"/>
                  </a:lnTo>
                  <a:lnTo>
                    <a:pt x="3040949" y="439746"/>
                  </a:lnTo>
                  <a:lnTo>
                    <a:pt x="3029426" y="478531"/>
                  </a:lnTo>
                  <a:lnTo>
                    <a:pt x="3011900" y="510383"/>
                  </a:lnTo>
                  <a:lnTo>
                    <a:pt x="3046128" y="542423"/>
                  </a:lnTo>
                  <a:lnTo>
                    <a:pt x="3073193" y="576130"/>
                  </a:lnTo>
                  <a:lnTo>
                    <a:pt x="3093179" y="611100"/>
                  </a:lnTo>
                  <a:lnTo>
                    <a:pt x="3106171" y="646930"/>
                  </a:lnTo>
                  <a:lnTo>
                    <a:pt x="3112251" y="683215"/>
                  </a:lnTo>
                  <a:lnTo>
                    <a:pt x="3111503" y="719551"/>
                  </a:lnTo>
                  <a:lnTo>
                    <a:pt x="3089858" y="790763"/>
                  </a:lnTo>
                  <a:lnTo>
                    <a:pt x="3069129" y="824830"/>
                  </a:lnTo>
                  <a:lnTo>
                    <a:pt x="3041906" y="857334"/>
                  </a:lnTo>
                  <a:lnTo>
                    <a:pt x="3008273" y="887869"/>
                  </a:lnTo>
                  <a:lnTo>
                    <a:pt x="2968313" y="916033"/>
                  </a:lnTo>
                  <a:lnTo>
                    <a:pt x="2922111" y="941421"/>
                  </a:lnTo>
                  <a:lnTo>
                    <a:pt x="2880859" y="959359"/>
                  </a:lnTo>
                  <a:lnTo>
                    <a:pt x="2837058" y="974476"/>
                  </a:lnTo>
                  <a:lnTo>
                    <a:pt x="2791087" y="986675"/>
                  </a:lnTo>
                  <a:lnTo>
                    <a:pt x="2743324" y="995861"/>
                  </a:lnTo>
                  <a:lnTo>
                    <a:pt x="2694146" y="1001936"/>
                  </a:lnTo>
                  <a:lnTo>
                    <a:pt x="2689880" y="1037507"/>
                  </a:lnTo>
                  <a:lnTo>
                    <a:pt x="2660102" y="1103864"/>
                  </a:lnTo>
                  <a:lnTo>
                    <a:pt x="2635590" y="1134029"/>
                  </a:lnTo>
                  <a:lnTo>
                    <a:pt x="2605327" y="1161772"/>
                  </a:lnTo>
                  <a:lnTo>
                    <a:pt x="2569813" y="1186783"/>
                  </a:lnTo>
                  <a:lnTo>
                    <a:pt x="2529547" y="1208752"/>
                  </a:lnTo>
                  <a:lnTo>
                    <a:pt x="2485029" y="1227370"/>
                  </a:lnTo>
                  <a:lnTo>
                    <a:pt x="2436757" y="1242325"/>
                  </a:lnTo>
                  <a:lnTo>
                    <a:pt x="2385231" y="1253309"/>
                  </a:lnTo>
                  <a:lnTo>
                    <a:pt x="2330949" y="1260011"/>
                  </a:lnTo>
                  <a:lnTo>
                    <a:pt x="2274411" y="1262121"/>
                  </a:lnTo>
                  <a:lnTo>
                    <a:pt x="2217226" y="1259342"/>
                  </a:lnTo>
                  <a:lnTo>
                    <a:pt x="2161445" y="1251690"/>
                  </a:lnTo>
                  <a:lnTo>
                    <a:pt x="2107855" y="1239306"/>
                  </a:lnTo>
                  <a:lnTo>
                    <a:pt x="2057241" y="1222332"/>
                  </a:lnTo>
                  <a:lnTo>
                    <a:pt x="2037699" y="1256024"/>
                  </a:lnTo>
                  <a:lnTo>
                    <a:pt x="2012687" y="1287402"/>
                  </a:lnTo>
                  <a:lnTo>
                    <a:pt x="1982659" y="1316310"/>
                  </a:lnTo>
                  <a:lnTo>
                    <a:pt x="1948070" y="1342596"/>
                  </a:lnTo>
                  <a:lnTo>
                    <a:pt x="1909374" y="1366104"/>
                  </a:lnTo>
                  <a:lnTo>
                    <a:pt x="1867027" y="1386683"/>
                  </a:lnTo>
                  <a:lnTo>
                    <a:pt x="1821482" y="1404177"/>
                  </a:lnTo>
                  <a:lnTo>
                    <a:pt x="1773194" y="1418432"/>
                  </a:lnTo>
                  <a:lnTo>
                    <a:pt x="1722618" y="1429296"/>
                  </a:lnTo>
                  <a:lnTo>
                    <a:pt x="1670208" y="1436613"/>
                  </a:lnTo>
                  <a:lnTo>
                    <a:pt x="1616419" y="1440231"/>
                  </a:lnTo>
                  <a:lnTo>
                    <a:pt x="1561706" y="1439995"/>
                  </a:lnTo>
                  <a:lnTo>
                    <a:pt x="1506523" y="1435752"/>
                  </a:lnTo>
                  <a:lnTo>
                    <a:pt x="1451324" y="1427348"/>
                  </a:lnTo>
                  <a:lnTo>
                    <a:pt x="1398777" y="1415163"/>
                  </a:lnTo>
                  <a:lnTo>
                    <a:pt x="1349122" y="1399357"/>
                  </a:lnTo>
                  <a:lnTo>
                    <a:pt x="1302798" y="1380136"/>
                  </a:lnTo>
                  <a:lnTo>
                    <a:pt x="1260241" y="1357706"/>
                  </a:lnTo>
                  <a:lnTo>
                    <a:pt x="1221889" y="1332273"/>
                  </a:lnTo>
                  <a:lnTo>
                    <a:pt x="1188180" y="1304044"/>
                  </a:lnTo>
                  <a:lnTo>
                    <a:pt x="1141005" y="1320105"/>
                  </a:lnTo>
                  <a:lnTo>
                    <a:pt x="1092523" y="1333023"/>
                  </a:lnTo>
                  <a:lnTo>
                    <a:pt x="1043053" y="1342848"/>
                  </a:lnTo>
                  <a:lnTo>
                    <a:pt x="992915" y="1349631"/>
                  </a:lnTo>
                  <a:lnTo>
                    <a:pt x="942427" y="1353423"/>
                  </a:lnTo>
                  <a:lnTo>
                    <a:pt x="891911" y="1354272"/>
                  </a:lnTo>
                  <a:lnTo>
                    <a:pt x="841684" y="1352230"/>
                  </a:lnTo>
                  <a:lnTo>
                    <a:pt x="792068" y="1347348"/>
                  </a:lnTo>
                  <a:lnTo>
                    <a:pt x="743380" y="1339674"/>
                  </a:lnTo>
                  <a:lnTo>
                    <a:pt x="695942" y="1329261"/>
                  </a:lnTo>
                  <a:lnTo>
                    <a:pt x="650071" y="1316157"/>
                  </a:lnTo>
                  <a:lnTo>
                    <a:pt x="606088" y="1300414"/>
                  </a:lnTo>
                  <a:lnTo>
                    <a:pt x="564313" y="1282081"/>
                  </a:lnTo>
                  <a:lnTo>
                    <a:pt x="525064" y="1261209"/>
                  </a:lnTo>
                  <a:lnTo>
                    <a:pt x="488661" y="1237849"/>
                  </a:lnTo>
                  <a:lnTo>
                    <a:pt x="455424" y="1212050"/>
                  </a:lnTo>
                  <a:lnTo>
                    <a:pt x="425672" y="1183864"/>
                  </a:lnTo>
                  <a:lnTo>
                    <a:pt x="419703" y="1177539"/>
                  </a:lnTo>
                  <a:lnTo>
                    <a:pt x="363103" y="1178515"/>
                  </a:lnTo>
                  <a:lnTo>
                    <a:pt x="308682" y="1173304"/>
                  </a:lnTo>
                  <a:lnTo>
                    <a:pt x="257425" y="1162393"/>
                  </a:lnTo>
                  <a:lnTo>
                    <a:pt x="210317" y="1146270"/>
                  </a:lnTo>
                  <a:lnTo>
                    <a:pt x="168343" y="1125424"/>
                  </a:lnTo>
                  <a:lnTo>
                    <a:pt x="132486" y="1100344"/>
                  </a:lnTo>
                  <a:lnTo>
                    <a:pt x="103731" y="1071517"/>
                  </a:lnTo>
                  <a:lnTo>
                    <a:pt x="83064" y="1039432"/>
                  </a:lnTo>
                  <a:lnTo>
                    <a:pt x="70937" y="961539"/>
                  </a:lnTo>
                  <a:lnTo>
                    <a:pt x="85026" y="919926"/>
                  </a:lnTo>
                  <a:lnTo>
                    <a:pt x="112974" y="881180"/>
                  </a:lnTo>
                  <a:lnTo>
                    <a:pt x="154019" y="846742"/>
                  </a:lnTo>
                  <a:lnTo>
                    <a:pt x="102868" y="823080"/>
                  </a:lnTo>
                  <a:lnTo>
                    <a:pt x="61440" y="794311"/>
                  </a:lnTo>
                  <a:lnTo>
                    <a:pt x="30187" y="761526"/>
                  </a:lnTo>
                  <a:lnTo>
                    <a:pt x="9557" y="725816"/>
                  </a:lnTo>
                  <a:lnTo>
                    <a:pt x="0" y="688271"/>
                  </a:lnTo>
                  <a:lnTo>
                    <a:pt x="1965" y="649982"/>
                  </a:lnTo>
                  <a:lnTo>
                    <a:pt x="15901" y="612039"/>
                  </a:lnTo>
                  <a:lnTo>
                    <a:pt x="42259" y="575534"/>
                  </a:lnTo>
                  <a:lnTo>
                    <a:pt x="76787" y="545141"/>
                  </a:lnTo>
                  <a:lnTo>
                    <a:pt x="119142" y="519712"/>
                  </a:lnTo>
                  <a:lnTo>
                    <a:pt x="168008" y="499779"/>
                  </a:lnTo>
                  <a:lnTo>
                    <a:pt x="222067" y="485875"/>
                  </a:lnTo>
                  <a:lnTo>
                    <a:pt x="280003" y="478531"/>
                  </a:lnTo>
                  <a:lnTo>
                    <a:pt x="282670" y="474048"/>
                  </a:lnTo>
                  <a:close/>
                </a:path>
                <a:path w="3112770" h="1440815">
                  <a:moveTo>
                    <a:pt x="339693" y="867697"/>
                  </a:moveTo>
                  <a:lnTo>
                    <a:pt x="292108" y="867750"/>
                  </a:lnTo>
                  <a:lnTo>
                    <a:pt x="245332" y="863262"/>
                  </a:lnTo>
                  <a:lnTo>
                    <a:pt x="200176" y="854349"/>
                  </a:lnTo>
                  <a:lnTo>
                    <a:pt x="157448" y="841129"/>
                  </a:lnTo>
                </a:path>
                <a:path w="3112770" h="1440815">
                  <a:moveTo>
                    <a:pt x="500602" y="1158502"/>
                  </a:moveTo>
                  <a:lnTo>
                    <a:pt x="481157" y="1162915"/>
                  </a:lnTo>
                  <a:lnTo>
                    <a:pt x="461343" y="1166511"/>
                  </a:lnTo>
                  <a:lnTo>
                    <a:pt x="441220" y="1169280"/>
                  </a:lnTo>
                  <a:lnTo>
                    <a:pt x="420846" y="1171214"/>
                  </a:lnTo>
                </a:path>
                <a:path w="3112770" h="1440815">
                  <a:moveTo>
                    <a:pt x="1187926" y="1298240"/>
                  </a:moveTo>
                  <a:lnTo>
                    <a:pt x="1174121" y="1284355"/>
                  </a:lnTo>
                  <a:lnTo>
                    <a:pt x="1161494" y="1270038"/>
                  </a:lnTo>
                  <a:lnTo>
                    <a:pt x="1150082" y="1255318"/>
                  </a:lnTo>
                  <a:lnTo>
                    <a:pt x="1139920" y="1240226"/>
                  </a:lnTo>
                </a:path>
                <a:path w="3112770" h="1440815">
                  <a:moveTo>
                    <a:pt x="2076799" y="1153561"/>
                  </a:moveTo>
                  <a:lnTo>
                    <a:pt x="2074017" y="1169701"/>
                  </a:lnTo>
                  <a:lnTo>
                    <a:pt x="2069878" y="1185713"/>
                  </a:lnTo>
                  <a:lnTo>
                    <a:pt x="2064405" y="1201566"/>
                  </a:lnTo>
                  <a:lnTo>
                    <a:pt x="2057622" y="1217226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5532" y="6040475"/>
              <a:ext cx="246633" cy="2506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976117" y="5359527"/>
              <a:ext cx="2727960" cy="523240"/>
            </a:xfrm>
            <a:custGeom>
              <a:avLst/>
              <a:gdLst/>
              <a:ahLst/>
              <a:cxnLst/>
              <a:rect l="l" t="t" r="r" b="b"/>
              <a:pathLst>
                <a:path w="2727960" h="523239">
                  <a:moveTo>
                    <a:pt x="2727706" y="433908"/>
                  </a:moveTo>
                  <a:lnTo>
                    <a:pt x="2707913" y="458962"/>
                  </a:lnTo>
                  <a:lnTo>
                    <a:pt x="2683763" y="482331"/>
                  </a:lnTo>
                  <a:lnTo>
                    <a:pt x="2655518" y="503793"/>
                  </a:lnTo>
                  <a:lnTo>
                    <a:pt x="2623439" y="523125"/>
                  </a:lnTo>
                </a:path>
                <a:path w="2727960" h="523239">
                  <a:moveTo>
                    <a:pt x="2477643" y="102870"/>
                  </a:moveTo>
                  <a:lnTo>
                    <a:pt x="2480210" y="113369"/>
                  </a:lnTo>
                  <a:lnTo>
                    <a:pt x="2481992" y="123904"/>
                  </a:lnTo>
                  <a:lnTo>
                    <a:pt x="2482965" y="134463"/>
                  </a:lnTo>
                  <a:lnTo>
                    <a:pt x="2483104" y="145034"/>
                  </a:lnTo>
                </a:path>
                <a:path w="2727960" h="523239">
                  <a:moveTo>
                    <a:pt x="1812162" y="53721"/>
                  </a:moveTo>
                  <a:lnTo>
                    <a:pt x="1823176" y="39415"/>
                  </a:lnTo>
                  <a:lnTo>
                    <a:pt x="1835784" y="25669"/>
                  </a:lnTo>
                  <a:lnTo>
                    <a:pt x="1849917" y="12519"/>
                  </a:lnTo>
                  <a:lnTo>
                    <a:pt x="1865503" y="0"/>
                  </a:lnTo>
                </a:path>
                <a:path w="2727960" h="523239">
                  <a:moveTo>
                    <a:pt x="1312926" y="79375"/>
                  </a:moveTo>
                  <a:lnTo>
                    <a:pt x="1317632" y="67399"/>
                  </a:lnTo>
                  <a:lnTo>
                    <a:pt x="1323530" y="55673"/>
                  </a:lnTo>
                  <a:lnTo>
                    <a:pt x="1330571" y="44209"/>
                  </a:lnTo>
                  <a:lnTo>
                    <a:pt x="1338707" y="33020"/>
                  </a:lnTo>
                </a:path>
                <a:path w="2727960" h="523239">
                  <a:moveTo>
                    <a:pt x="726947" y="95123"/>
                  </a:moveTo>
                  <a:lnTo>
                    <a:pt x="751911" y="105005"/>
                  </a:lnTo>
                  <a:lnTo>
                    <a:pt x="775874" y="115792"/>
                  </a:lnTo>
                  <a:lnTo>
                    <a:pt x="798742" y="127484"/>
                  </a:lnTo>
                  <a:lnTo>
                    <a:pt x="820419" y="140081"/>
                  </a:lnTo>
                </a:path>
                <a:path w="2727960" h="523239">
                  <a:moveTo>
                    <a:pt x="16256" y="448411"/>
                  </a:moveTo>
                  <a:lnTo>
                    <a:pt x="11090" y="436748"/>
                  </a:lnTo>
                  <a:lnTo>
                    <a:pt x="6651" y="424968"/>
                  </a:lnTo>
                  <a:lnTo>
                    <a:pt x="2950" y="413087"/>
                  </a:lnTo>
                  <a:lnTo>
                    <a:pt x="0" y="401116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248914" y="5392928"/>
            <a:ext cx="17843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Trop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peu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nouveaux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projets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développement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509531" y="2801508"/>
            <a:ext cx="3394075" cy="2555240"/>
            <a:chOff x="8509531" y="2801508"/>
            <a:chExt cx="3394075" cy="2555240"/>
          </a:xfrm>
        </p:grpSpPr>
        <p:sp>
          <p:nvSpPr>
            <p:cNvPr id="25" name="object 25"/>
            <p:cNvSpPr/>
            <p:nvPr/>
          </p:nvSpPr>
          <p:spPr>
            <a:xfrm>
              <a:off x="8515881" y="2807858"/>
              <a:ext cx="3381375" cy="2542540"/>
            </a:xfrm>
            <a:custGeom>
              <a:avLst/>
              <a:gdLst/>
              <a:ahLst/>
              <a:cxnLst/>
              <a:rect l="l" t="t" r="r" b="b"/>
              <a:pathLst>
                <a:path w="3381375" h="2542540">
                  <a:moveTo>
                    <a:pt x="2615834" y="22"/>
                  </a:moveTo>
                  <a:lnTo>
                    <a:pt x="2571160" y="3794"/>
                  </a:lnTo>
                  <a:lnTo>
                    <a:pt x="2527170" y="12908"/>
                  </a:lnTo>
                  <a:lnTo>
                    <a:pt x="2484364" y="27322"/>
                  </a:lnTo>
                  <a:lnTo>
                    <a:pt x="2443243" y="46995"/>
                  </a:lnTo>
                  <a:lnTo>
                    <a:pt x="2404308" y="71884"/>
                  </a:lnTo>
                  <a:lnTo>
                    <a:pt x="2368059" y="101948"/>
                  </a:lnTo>
                  <a:lnTo>
                    <a:pt x="2334998" y="137144"/>
                  </a:lnTo>
                  <a:lnTo>
                    <a:pt x="2309618" y="106777"/>
                  </a:lnTo>
                  <a:lnTo>
                    <a:pt x="2281118" y="79660"/>
                  </a:lnTo>
                  <a:lnTo>
                    <a:pt x="2249809" y="56044"/>
                  </a:lnTo>
                  <a:lnTo>
                    <a:pt x="2215999" y="36179"/>
                  </a:lnTo>
                  <a:lnTo>
                    <a:pt x="2173169" y="17849"/>
                  </a:lnTo>
                  <a:lnTo>
                    <a:pt x="2129372" y="5851"/>
                  </a:lnTo>
                  <a:lnTo>
                    <a:pt x="2085153" y="0"/>
                  </a:lnTo>
                  <a:lnTo>
                    <a:pt x="2041059" y="106"/>
                  </a:lnTo>
                  <a:lnTo>
                    <a:pt x="1997635" y="5984"/>
                  </a:lnTo>
                  <a:lnTo>
                    <a:pt x="1955427" y="17446"/>
                  </a:lnTo>
                  <a:lnTo>
                    <a:pt x="1914981" y="34306"/>
                  </a:lnTo>
                  <a:lnTo>
                    <a:pt x="1876843" y="56376"/>
                  </a:lnTo>
                  <a:lnTo>
                    <a:pt x="1841559" y="83470"/>
                  </a:lnTo>
                  <a:lnTo>
                    <a:pt x="1809675" y="115401"/>
                  </a:lnTo>
                  <a:lnTo>
                    <a:pt x="1781737" y="151981"/>
                  </a:lnTo>
                  <a:lnTo>
                    <a:pt x="1758291" y="193024"/>
                  </a:lnTo>
                  <a:lnTo>
                    <a:pt x="1736042" y="172150"/>
                  </a:lnTo>
                  <a:lnTo>
                    <a:pt x="1687496" y="135641"/>
                  </a:lnTo>
                  <a:lnTo>
                    <a:pt x="1617140" y="99281"/>
                  </a:lnTo>
                  <a:lnTo>
                    <a:pt x="1571812" y="84119"/>
                  </a:lnTo>
                  <a:lnTo>
                    <a:pt x="1525829" y="74508"/>
                  </a:lnTo>
                  <a:lnTo>
                    <a:pt x="1479613" y="70315"/>
                  </a:lnTo>
                  <a:lnTo>
                    <a:pt x="1433587" y="71407"/>
                  </a:lnTo>
                  <a:lnTo>
                    <a:pt x="1388173" y="77651"/>
                  </a:lnTo>
                  <a:lnTo>
                    <a:pt x="1343795" y="88915"/>
                  </a:lnTo>
                  <a:lnTo>
                    <a:pt x="1300874" y="105066"/>
                  </a:lnTo>
                  <a:lnTo>
                    <a:pt x="1259835" y="125971"/>
                  </a:lnTo>
                  <a:lnTo>
                    <a:pt x="1221098" y="151498"/>
                  </a:lnTo>
                  <a:lnTo>
                    <a:pt x="1185087" y="181513"/>
                  </a:lnTo>
                  <a:lnTo>
                    <a:pt x="1152225" y="215884"/>
                  </a:lnTo>
                  <a:lnTo>
                    <a:pt x="1122934" y="254479"/>
                  </a:lnTo>
                  <a:lnTo>
                    <a:pt x="1097637" y="297164"/>
                  </a:lnTo>
                  <a:lnTo>
                    <a:pt x="1052984" y="273242"/>
                  </a:lnTo>
                  <a:lnTo>
                    <a:pt x="1006557" y="253884"/>
                  </a:lnTo>
                  <a:lnTo>
                    <a:pt x="958694" y="239157"/>
                  </a:lnTo>
                  <a:lnTo>
                    <a:pt x="909736" y="229132"/>
                  </a:lnTo>
                  <a:lnTo>
                    <a:pt x="860023" y="223876"/>
                  </a:lnTo>
                  <a:lnTo>
                    <a:pt x="809894" y="223458"/>
                  </a:lnTo>
                  <a:lnTo>
                    <a:pt x="759690" y="227949"/>
                  </a:lnTo>
                  <a:lnTo>
                    <a:pt x="712364" y="236772"/>
                  </a:lnTo>
                  <a:lnTo>
                    <a:pt x="666802" y="249680"/>
                  </a:lnTo>
                  <a:lnTo>
                    <a:pt x="623163" y="266458"/>
                  </a:lnTo>
                  <a:lnTo>
                    <a:pt x="581605" y="286892"/>
                  </a:lnTo>
                  <a:lnTo>
                    <a:pt x="542290" y="310765"/>
                  </a:lnTo>
                  <a:lnTo>
                    <a:pt x="505375" y="337865"/>
                  </a:lnTo>
                  <a:lnTo>
                    <a:pt x="471020" y="367975"/>
                  </a:lnTo>
                  <a:lnTo>
                    <a:pt x="439386" y="400883"/>
                  </a:lnTo>
                  <a:lnTo>
                    <a:pt x="410630" y="436372"/>
                  </a:lnTo>
                  <a:lnTo>
                    <a:pt x="384914" y="474228"/>
                  </a:lnTo>
                  <a:lnTo>
                    <a:pt x="362395" y="514236"/>
                  </a:lnTo>
                  <a:lnTo>
                    <a:pt x="343233" y="556182"/>
                  </a:lnTo>
                  <a:lnTo>
                    <a:pt x="327589" y="599852"/>
                  </a:lnTo>
                  <a:lnTo>
                    <a:pt x="315620" y="645030"/>
                  </a:lnTo>
                  <a:lnTo>
                    <a:pt x="307488" y="691502"/>
                  </a:lnTo>
                  <a:lnTo>
                    <a:pt x="303350" y="739052"/>
                  </a:lnTo>
                  <a:lnTo>
                    <a:pt x="303367" y="787468"/>
                  </a:lnTo>
                  <a:lnTo>
                    <a:pt x="307697" y="836533"/>
                  </a:lnTo>
                  <a:lnTo>
                    <a:pt x="304903" y="844534"/>
                  </a:lnTo>
                  <a:lnTo>
                    <a:pt x="259556" y="852564"/>
                  </a:lnTo>
                  <a:lnTo>
                    <a:pt x="216169" y="866629"/>
                  </a:lnTo>
                  <a:lnTo>
                    <a:pt x="175254" y="886391"/>
                  </a:lnTo>
                  <a:lnTo>
                    <a:pt x="137325" y="911510"/>
                  </a:lnTo>
                  <a:lnTo>
                    <a:pt x="102895" y="941644"/>
                  </a:lnTo>
                  <a:lnTo>
                    <a:pt x="72477" y="976455"/>
                  </a:lnTo>
                  <a:lnTo>
                    <a:pt x="46585" y="1015603"/>
                  </a:lnTo>
                  <a:lnTo>
                    <a:pt x="25982" y="1058185"/>
                  </a:lnTo>
                  <a:lnTo>
                    <a:pt x="11446" y="1102177"/>
                  </a:lnTo>
                  <a:lnTo>
                    <a:pt x="2833" y="1147008"/>
                  </a:lnTo>
                  <a:lnTo>
                    <a:pt x="0" y="1192109"/>
                  </a:lnTo>
                  <a:lnTo>
                    <a:pt x="2799" y="1236910"/>
                  </a:lnTo>
                  <a:lnTo>
                    <a:pt x="11088" y="1280842"/>
                  </a:lnTo>
                  <a:lnTo>
                    <a:pt x="24722" y="1323335"/>
                  </a:lnTo>
                  <a:lnTo>
                    <a:pt x="43556" y="1363818"/>
                  </a:lnTo>
                  <a:lnTo>
                    <a:pt x="67445" y="1401722"/>
                  </a:lnTo>
                  <a:lnTo>
                    <a:pt x="96244" y="1436478"/>
                  </a:lnTo>
                  <a:lnTo>
                    <a:pt x="129810" y="1467516"/>
                  </a:lnTo>
                  <a:lnTo>
                    <a:pt x="167997" y="1494266"/>
                  </a:lnTo>
                  <a:lnTo>
                    <a:pt x="136731" y="1533796"/>
                  </a:lnTo>
                  <a:lnTo>
                    <a:pt x="111675" y="1577084"/>
                  </a:lnTo>
                  <a:lnTo>
                    <a:pt x="93067" y="1623377"/>
                  </a:lnTo>
                  <a:lnTo>
                    <a:pt x="81148" y="1671925"/>
                  </a:lnTo>
                  <a:lnTo>
                    <a:pt x="76157" y="1721975"/>
                  </a:lnTo>
                  <a:lnTo>
                    <a:pt x="78335" y="1772777"/>
                  </a:lnTo>
                  <a:lnTo>
                    <a:pt x="86822" y="1819306"/>
                  </a:lnTo>
                  <a:lnTo>
                    <a:pt x="100997" y="1863213"/>
                  </a:lnTo>
                  <a:lnTo>
                    <a:pt x="120412" y="1904132"/>
                  </a:lnTo>
                  <a:lnTo>
                    <a:pt x="144615" y="1941701"/>
                  </a:lnTo>
                  <a:lnTo>
                    <a:pt x="173157" y="1975554"/>
                  </a:lnTo>
                  <a:lnTo>
                    <a:pt x="205589" y="2005330"/>
                  </a:lnTo>
                  <a:lnTo>
                    <a:pt x="241460" y="2030662"/>
                  </a:lnTo>
                  <a:lnTo>
                    <a:pt x="280321" y="2051189"/>
                  </a:lnTo>
                  <a:lnTo>
                    <a:pt x="321723" y="2066545"/>
                  </a:lnTo>
                  <a:lnTo>
                    <a:pt x="365214" y="2076368"/>
                  </a:lnTo>
                  <a:lnTo>
                    <a:pt x="410346" y="2080294"/>
                  </a:lnTo>
                  <a:lnTo>
                    <a:pt x="456668" y="2077958"/>
                  </a:lnTo>
                  <a:lnTo>
                    <a:pt x="463018" y="2089134"/>
                  </a:lnTo>
                  <a:lnTo>
                    <a:pt x="488871" y="2129720"/>
                  </a:lnTo>
                  <a:lnTo>
                    <a:pt x="517249" y="2167555"/>
                  </a:lnTo>
                  <a:lnTo>
                    <a:pt x="547968" y="2202592"/>
                  </a:lnTo>
                  <a:lnTo>
                    <a:pt x="580844" y="2234784"/>
                  </a:lnTo>
                  <a:lnTo>
                    <a:pt x="615692" y="2264083"/>
                  </a:lnTo>
                  <a:lnTo>
                    <a:pt x="652329" y="2290442"/>
                  </a:lnTo>
                  <a:lnTo>
                    <a:pt x="690569" y="2313815"/>
                  </a:lnTo>
                  <a:lnTo>
                    <a:pt x="730229" y="2334155"/>
                  </a:lnTo>
                  <a:lnTo>
                    <a:pt x="771125" y="2351414"/>
                  </a:lnTo>
                  <a:lnTo>
                    <a:pt x="813072" y="2365545"/>
                  </a:lnTo>
                  <a:lnTo>
                    <a:pt x="855886" y="2376501"/>
                  </a:lnTo>
                  <a:lnTo>
                    <a:pt x="899383" y="2384236"/>
                  </a:lnTo>
                  <a:lnTo>
                    <a:pt x="943378" y="2388701"/>
                  </a:lnTo>
                  <a:lnTo>
                    <a:pt x="987688" y="2389851"/>
                  </a:lnTo>
                  <a:lnTo>
                    <a:pt x="1032128" y="2387637"/>
                  </a:lnTo>
                  <a:lnTo>
                    <a:pt x="1076514" y="2382014"/>
                  </a:lnTo>
                  <a:lnTo>
                    <a:pt x="1120662" y="2372933"/>
                  </a:lnTo>
                  <a:lnTo>
                    <a:pt x="1164387" y="2360348"/>
                  </a:lnTo>
                  <a:lnTo>
                    <a:pt x="1207505" y="2344212"/>
                  </a:lnTo>
                  <a:lnTo>
                    <a:pt x="1249833" y="2324477"/>
                  </a:lnTo>
                  <a:lnTo>
                    <a:pt x="1291185" y="2301097"/>
                  </a:lnTo>
                  <a:lnTo>
                    <a:pt x="1322236" y="2344112"/>
                  </a:lnTo>
                  <a:lnTo>
                    <a:pt x="1357058" y="2383529"/>
                  </a:lnTo>
                  <a:lnTo>
                    <a:pt x="1395345" y="2419122"/>
                  </a:lnTo>
                  <a:lnTo>
                    <a:pt x="1436793" y="2450668"/>
                  </a:lnTo>
                  <a:lnTo>
                    <a:pt x="1481098" y="2477941"/>
                  </a:lnTo>
                  <a:lnTo>
                    <a:pt x="1527956" y="2500718"/>
                  </a:lnTo>
                  <a:lnTo>
                    <a:pt x="1577062" y="2518775"/>
                  </a:lnTo>
                  <a:lnTo>
                    <a:pt x="1623671" y="2530950"/>
                  </a:lnTo>
                  <a:lnTo>
                    <a:pt x="1670337" y="2538648"/>
                  </a:lnTo>
                  <a:lnTo>
                    <a:pt x="1716828" y="2541997"/>
                  </a:lnTo>
                  <a:lnTo>
                    <a:pt x="1762911" y="2541123"/>
                  </a:lnTo>
                  <a:lnTo>
                    <a:pt x="1808354" y="2536154"/>
                  </a:lnTo>
                  <a:lnTo>
                    <a:pt x="1852925" y="2527218"/>
                  </a:lnTo>
                  <a:lnTo>
                    <a:pt x="1896391" y="2514442"/>
                  </a:lnTo>
                  <a:lnTo>
                    <a:pt x="1938520" y="2497954"/>
                  </a:lnTo>
                  <a:lnTo>
                    <a:pt x="1979080" y="2477881"/>
                  </a:lnTo>
                  <a:lnTo>
                    <a:pt x="2017839" y="2454350"/>
                  </a:lnTo>
                  <a:lnTo>
                    <a:pt x="2054564" y="2427491"/>
                  </a:lnTo>
                  <a:lnTo>
                    <a:pt x="2089023" y="2397428"/>
                  </a:lnTo>
                  <a:lnTo>
                    <a:pt x="2120983" y="2364292"/>
                  </a:lnTo>
                  <a:lnTo>
                    <a:pt x="2150212" y="2328208"/>
                  </a:lnTo>
                  <a:lnTo>
                    <a:pt x="2176478" y="2289304"/>
                  </a:lnTo>
                  <a:lnTo>
                    <a:pt x="2199549" y="2247709"/>
                  </a:lnTo>
                  <a:lnTo>
                    <a:pt x="2219193" y="2203549"/>
                  </a:lnTo>
                  <a:lnTo>
                    <a:pt x="2235176" y="2156952"/>
                  </a:lnTo>
                  <a:lnTo>
                    <a:pt x="2278857" y="2181556"/>
                  </a:lnTo>
                  <a:lnTo>
                    <a:pt x="2324720" y="2201022"/>
                  </a:lnTo>
                  <a:lnTo>
                    <a:pt x="2372327" y="2215208"/>
                  </a:lnTo>
                  <a:lnTo>
                    <a:pt x="2421238" y="2223975"/>
                  </a:lnTo>
                  <a:lnTo>
                    <a:pt x="2471015" y="2227183"/>
                  </a:lnTo>
                  <a:lnTo>
                    <a:pt x="2517280" y="2225170"/>
                  </a:lnTo>
                  <a:lnTo>
                    <a:pt x="2562245" y="2218525"/>
                  </a:lnTo>
                  <a:lnTo>
                    <a:pt x="2605680" y="2207476"/>
                  </a:lnTo>
                  <a:lnTo>
                    <a:pt x="2647356" y="2192256"/>
                  </a:lnTo>
                  <a:lnTo>
                    <a:pt x="2687045" y="2173093"/>
                  </a:lnTo>
                  <a:lnTo>
                    <a:pt x="2724518" y="2150220"/>
                  </a:lnTo>
                  <a:lnTo>
                    <a:pt x="2759544" y="2123866"/>
                  </a:lnTo>
                  <a:lnTo>
                    <a:pt x="2791896" y="2094261"/>
                  </a:lnTo>
                  <a:lnTo>
                    <a:pt x="2821345" y="2061637"/>
                  </a:lnTo>
                  <a:lnTo>
                    <a:pt x="2847661" y="2026224"/>
                  </a:lnTo>
                  <a:lnTo>
                    <a:pt x="2870615" y="1988252"/>
                  </a:lnTo>
                  <a:lnTo>
                    <a:pt x="2889978" y="1947951"/>
                  </a:lnTo>
                  <a:lnTo>
                    <a:pt x="2905522" y="1905553"/>
                  </a:lnTo>
                  <a:lnTo>
                    <a:pt x="2917017" y="1861288"/>
                  </a:lnTo>
                  <a:lnTo>
                    <a:pt x="2924234" y="1815386"/>
                  </a:lnTo>
                  <a:lnTo>
                    <a:pt x="2926945" y="1768078"/>
                  </a:lnTo>
                  <a:lnTo>
                    <a:pt x="2980339" y="1757348"/>
                  </a:lnTo>
                  <a:lnTo>
                    <a:pt x="3032196" y="1741125"/>
                  </a:lnTo>
                  <a:lnTo>
                    <a:pt x="3082110" y="1719587"/>
                  </a:lnTo>
                  <a:lnTo>
                    <a:pt x="3129669" y="1692910"/>
                  </a:lnTo>
                  <a:lnTo>
                    <a:pt x="3174468" y="1661271"/>
                  </a:lnTo>
                  <a:lnTo>
                    <a:pt x="3211390" y="1629436"/>
                  </a:lnTo>
                  <a:lnTo>
                    <a:pt x="3244789" y="1594944"/>
                  </a:lnTo>
                  <a:lnTo>
                    <a:pt x="3274632" y="1558063"/>
                  </a:lnTo>
                  <a:lnTo>
                    <a:pt x="3300884" y="1519062"/>
                  </a:lnTo>
                  <a:lnTo>
                    <a:pt x="3323509" y="1478208"/>
                  </a:lnTo>
                  <a:lnTo>
                    <a:pt x="3342475" y="1435770"/>
                  </a:lnTo>
                  <a:lnTo>
                    <a:pt x="3357746" y="1392017"/>
                  </a:lnTo>
                  <a:lnTo>
                    <a:pt x="3369287" y="1347217"/>
                  </a:lnTo>
                  <a:lnTo>
                    <a:pt x="3377065" y="1301638"/>
                  </a:lnTo>
                  <a:lnTo>
                    <a:pt x="3381044" y="1255549"/>
                  </a:lnTo>
                  <a:lnTo>
                    <a:pt x="3381191" y="1209218"/>
                  </a:lnTo>
                  <a:lnTo>
                    <a:pt x="3377470" y="1162913"/>
                  </a:lnTo>
                  <a:lnTo>
                    <a:pt x="3369848" y="1116903"/>
                  </a:lnTo>
                  <a:lnTo>
                    <a:pt x="3358290" y="1071456"/>
                  </a:lnTo>
                  <a:lnTo>
                    <a:pt x="3342761" y="1026841"/>
                  </a:lnTo>
                  <a:lnTo>
                    <a:pt x="3323226" y="983325"/>
                  </a:lnTo>
                  <a:lnTo>
                    <a:pt x="3299652" y="941178"/>
                  </a:lnTo>
                  <a:lnTo>
                    <a:pt x="3272004" y="900668"/>
                  </a:lnTo>
                  <a:lnTo>
                    <a:pt x="3277481" y="886858"/>
                  </a:lnTo>
                  <a:lnTo>
                    <a:pt x="3291054" y="844407"/>
                  </a:lnTo>
                  <a:lnTo>
                    <a:pt x="3301113" y="795512"/>
                  </a:lnTo>
                  <a:lnTo>
                    <a:pt x="3305529" y="746790"/>
                  </a:lnTo>
                  <a:lnTo>
                    <a:pt x="3304522" y="698635"/>
                  </a:lnTo>
                  <a:lnTo>
                    <a:pt x="3298311" y="651441"/>
                  </a:lnTo>
                  <a:lnTo>
                    <a:pt x="3287116" y="605604"/>
                  </a:lnTo>
                  <a:lnTo>
                    <a:pt x="3271156" y="561516"/>
                  </a:lnTo>
                  <a:lnTo>
                    <a:pt x="3250652" y="519572"/>
                  </a:lnTo>
                  <a:lnTo>
                    <a:pt x="3225823" y="480168"/>
                  </a:lnTo>
                  <a:lnTo>
                    <a:pt x="3196888" y="443696"/>
                  </a:lnTo>
                  <a:lnTo>
                    <a:pt x="3164067" y="410552"/>
                  </a:lnTo>
                  <a:lnTo>
                    <a:pt x="3127580" y="381129"/>
                  </a:lnTo>
                  <a:lnTo>
                    <a:pt x="3087647" y="355822"/>
                  </a:lnTo>
                  <a:lnTo>
                    <a:pt x="3044486" y="335026"/>
                  </a:lnTo>
                  <a:lnTo>
                    <a:pt x="2998319" y="319135"/>
                  </a:lnTo>
                  <a:lnTo>
                    <a:pt x="2985443" y="267062"/>
                  </a:lnTo>
                  <a:lnTo>
                    <a:pt x="2965813" y="217652"/>
                  </a:lnTo>
                  <a:lnTo>
                    <a:pt x="2939807" y="171560"/>
                  </a:lnTo>
                  <a:lnTo>
                    <a:pt x="2907802" y="129435"/>
                  </a:lnTo>
                  <a:lnTo>
                    <a:pt x="2870176" y="91932"/>
                  </a:lnTo>
                  <a:lnTo>
                    <a:pt x="2831920" y="62768"/>
                  </a:lnTo>
                  <a:lnTo>
                    <a:pt x="2791343" y="39198"/>
                  </a:lnTo>
                  <a:lnTo>
                    <a:pt x="2748945" y="21181"/>
                  </a:lnTo>
                  <a:lnTo>
                    <a:pt x="2705227" y="8674"/>
                  </a:lnTo>
                  <a:lnTo>
                    <a:pt x="2660690" y="1635"/>
                  </a:lnTo>
                  <a:lnTo>
                    <a:pt x="2615834" y="2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15881" y="2807858"/>
              <a:ext cx="3381375" cy="2542540"/>
            </a:xfrm>
            <a:custGeom>
              <a:avLst/>
              <a:gdLst/>
              <a:ahLst/>
              <a:cxnLst/>
              <a:rect l="l" t="t" r="r" b="b"/>
              <a:pathLst>
                <a:path w="3381375" h="2542540">
                  <a:moveTo>
                    <a:pt x="307697" y="836533"/>
                  </a:moveTo>
                  <a:lnTo>
                    <a:pt x="303367" y="787468"/>
                  </a:lnTo>
                  <a:lnTo>
                    <a:pt x="303350" y="739052"/>
                  </a:lnTo>
                  <a:lnTo>
                    <a:pt x="307488" y="691502"/>
                  </a:lnTo>
                  <a:lnTo>
                    <a:pt x="315620" y="645030"/>
                  </a:lnTo>
                  <a:lnTo>
                    <a:pt x="327589" y="599852"/>
                  </a:lnTo>
                  <a:lnTo>
                    <a:pt x="343233" y="556182"/>
                  </a:lnTo>
                  <a:lnTo>
                    <a:pt x="362395" y="514236"/>
                  </a:lnTo>
                  <a:lnTo>
                    <a:pt x="384914" y="474228"/>
                  </a:lnTo>
                  <a:lnTo>
                    <a:pt x="410630" y="436372"/>
                  </a:lnTo>
                  <a:lnTo>
                    <a:pt x="439386" y="400883"/>
                  </a:lnTo>
                  <a:lnTo>
                    <a:pt x="471020" y="367975"/>
                  </a:lnTo>
                  <a:lnTo>
                    <a:pt x="505375" y="337865"/>
                  </a:lnTo>
                  <a:lnTo>
                    <a:pt x="542290" y="310765"/>
                  </a:lnTo>
                  <a:lnTo>
                    <a:pt x="581605" y="286892"/>
                  </a:lnTo>
                  <a:lnTo>
                    <a:pt x="623163" y="266458"/>
                  </a:lnTo>
                  <a:lnTo>
                    <a:pt x="666802" y="249680"/>
                  </a:lnTo>
                  <a:lnTo>
                    <a:pt x="712364" y="236772"/>
                  </a:lnTo>
                  <a:lnTo>
                    <a:pt x="759690" y="227949"/>
                  </a:lnTo>
                  <a:lnTo>
                    <a:pt x="809894" y="223458"/>
                  </a:lnTo>
                  <a:lnTo>
                    <a:pt x="860023" y="223876"/>
                  </a:lnTo>
                  <a:lnTo>
                    <a:pt x="909736" y="229132"/>
                  </a:lnTo>
                  <a:lnTo>
                    <a:pt x="958694" y="239157"/>
                  </a:lnTo>
                  <a:lnTo>
                    <a:pt x="1006557" y="253884"/>
                  </a:lnTo>
                  <a:lnTo>
                    <a:pt x="1052984" y="273242"/>
                  </a:lnTo>
                  <a:lnTo>
                    <a:pt x="1097637" y="297164"/>
                  </a:lnTo>
                  <a:lnTo>
                    <a:pt x="1122934" y="254479"/>
                  </a:lnTo>
                  <a:lnTo>
                    <a:pt x="1152225" y="215884"/>
                  </a:lnTo>
                  <a:lnTo>
                    <a:pt x="1185087" y="181513"/>
                  </a:lnTo>
                  <a:lnTo>
                    <a:pt x="1221098" y="151498"/>
                  </a:lnTo>
                  <a:lnTo>
                    <a:pt x="1259835" y="125971"/>
                  </a:lnTo>
                  <a:lnTo>
                    <a:pt x="1300874" y="105066"/>
                  </a:lnTo>
                  <a:lnTo>
                    <a:pt x="1343795" y="88915"/>
                  </a:lnTo>
                  <a:lnTo>
                    <a:pt x="1388173" y="77651"/>
                  </a:lnTo>
                  <a:lnTo>
                    <a:pt x="1433587" y="71407"/>
                  </a:lnTo>
                  <a:lnTo>
                    <a:pt x="1479613" y="70315"/>
                  </a:lnTo>
                  <a:lnTo>
                    <a:pt x="1525829" y="74508"/>
                  </a:lnTo>
                  <a:lnTo>
                    <a:pt x="1571812" y="84119"/>
                  </a:lnTo>
                  <a:lnTo>
                    <a:pt x="1617140" y="99281"/>
                  </a:lnTo>
                  <a:lnTo>
                    <a:pt x="1661390" y="120126"/>
                  </a:lnTo>
                  <a:lnTo>
                    <a:pt x="1712412" y="153003"/>
                  </a:lnTo>
                  <a:lnTo>
                    <a:pt x="1758291" y="193024"/>
                  </a:lnTo>
                  <a:lnTo>
                    <a:pt x="1781737" y="151981"/>
                  </a:lnTo>
                  <a:lnTo>
                    <a:pt x="1809675" y="115401"/>
                  </a:lnTo>
                  <a:lnTo>
                    <a:pt x="1841559" y="83470"/>
                  </a:lnTo>
                  <a:lnTo>
                    <a:pt x="1876843" y="56376"/>
                  </a:lnTo>
                  <a:lnTo>
                    <a:pt x="1914981" y="34306"/>
                  </a:lnTo>
                  <a:lnTo>
                    <a:pt x="1955427" y="17446"/>
                  </a:lnTo>
                  <a:lnTo>
                    <a:pt x="1997635" y="5984"/>
                  </a:lnTo>
                  <a:lnTo>
                    <a:pt x="2041059" y="106"/>
                  </a:lnTo>
                  <a:lnTo>
                    <a:pt x="2085153" y="0"/>
                  </a:lnTo>
                  <a:lnTo>
                    <a:pt x="2129372" y="5851"/>
                  </a:lnTo>
                  <a:lnTo>
                    <a:pt x="2173169" y="17849"/>
                  </a:lnTo>
                  <a:lnTo>
                    <a:pt x="2215999" y="36179"/>
                  </a:lnTo>
                  <a:lnTo>
                    <a:pt x="2249809" y="56044"/>
                  </a:lnTo>
                  <a:lnTo>
                    <a:pt x="2281118" y="79660"/>
                  </a:lnTo>
                  <a:lnTo>
                    <a:pt x="2309618" y="106777"/>
                  </a:lnTo>
                  <a:lnTo>
                    <a:pt x="2334998" y="137144"/>
                  </a:lnTo>
                  <a:lnTo>
                    <a:pt x="2368059" y="101948"/>
                  </a:lnTo>
                  <a:lnTo>
                    <a:pt x="2404308" y="71884"/>
                  </a:lnTo>
                  <a:lnTo>
                    <a:pt x="2443243" y="46995"/>
                  </a:lnTo>
                  <a:lnTo>
                    <a:pt x="2484364" y="27322"/>
                  </a:lnTo>
                  <a:lnTo>
                    <a:pt x="2527170" y="12908"/>
                  </a:lnTo>
                  <a:lnTo>
                    <a:pt x="2571160" y="3794"/>
                  </a:lnTo>
                  <a:lnTo>
                    <a:pt x="2615834" y="22"/>
                  </a:lnTo>
                  <a:lnTo>
                    <a:pt x="2660690" y="1635"/>
                  </a:lnTo>
                  <a:lnTo>
                    <a:pt x="2705227" y="8674"/>
                  </a:lnTo>
                  <a:lnTo>
                    <a:pt x="2748945" y="21181"/>
                  </a:lnTo>
                  <a:lnTo>
                    <a:pt x="2791343" y="39198"/>
                  </a:lnTo>
                  <a:lnTo>
                    <a:pt x="2831920" y="62768"/>
                  </a:lnTo>
                  <a:lnTo>
                    <a:pt x="2870176" y="91932"/>
                  </a:lnTo>
                  <a:lnTo>
                    <a:pt x="2907802" y="129435"/>
                  </a:lnTo>
                  <a:lnTo>
                    <a:pt x="2939807" y="171560"/>
                  </a:lnTo>
                  <a:lnTo>
                    <a:pt x="2965813" y="217652"/>
                  </a:lnTo>
                  <a:lnTo>
                    <a:pt x="2985443" y="267062"/>
                  </a:lnTo>
                  <a:lnTo>
                    <a:pt x="2998319" y="319135"/>
                  </a:lnTo>
                  <a:lnTo>
                    <a:pt x="3044486" y="335026"/>
                  </a:lnTo>
                  <a:lnTo>
                    <a:pt x="3087647" y="355822"/>
                  </a:lnTo>
                  <a:lnTo>
                    <a:pt x="3127580" y="381129"/>
                  </a:lnTo>
                  <a:lnTo>
                    <a:pt x="3164067" y="410552"/>
                  </a:lnTo>
                  <a:lnTo>
                    <a:pt x="3196888" y="443696"/>
                  </a:lnTo>
                  <a:lnTo>
                    <a:pt x="3225823" y="480168"/>
                  </a:lnTo>
                  <a:lnTo>
                    <a:pt x="3250652" y="519572"/>
                  </a:lnTo>
                  <a:lnTo>
                    <a:pt x="3271156" y="561516"/>
                  </a:lnTo>
                  <a:lnTo>
                    <a:pt x="3287116" y="605604"/>
                  </a:lnTo>
                  <a:lnTo>
                    <a:pt x="3298311" y="651441"/>
                  </a:lnTo>
                  <a:lnTo>
                    <a:pt x="3304522" y="698635"/>
                  </a:lnTo>
                  <a:lnTo>
                    <a:pt x="3305529" y="746790"/>
                  </a:lnTo>
                  <a:lnTo>
                    <a:pt x="3301113" y="795512"/>
                  </a:lnTo>
                  <a:lnTo>
                    <a:pt x="3291054" y="844407"/>
                  </a:lnTo>
                  <a:lnTo>
                    <a:pt x="3277481" y="886858"/>
                  </a:lnTo>
                  <a:lnTo>
                    <a:pt x="3272004" y="900668"/>
                  </a:lnTo>
                  <a:lnTo>
                    <a:pt x="3299652" y="941178"/>
                  </a:lnTo>
                  <a:lnTo>
                    <a:pt x="3323226" y="983325"/>
                  </a:lnTo>
                  <a:lnTo>
                    <a:pt x="3342761" y="1026841"/>
                  </a:lnTo>
                  <a:lnTo>
                    <a:pt x="3358290" y="1071456"/>
                  </a:lnTo>
                  <a:lnTo>
                    <a:pt x="3369848" y="1116903"/>
                  </a:lnTo>
                  <a:lnTo>
                    <a:pt x="3377470" y="1162913"/>
                  </a:lnTo>
                  <a:lnTo>
                    <a:pt x="3381191" y="1209218"/>
                  </a:lnTo>
                  <a:lnTo>
                    <a:pt x="3381044" y="1255549"/>
                  </a:lnTo>
                  <a:lnTo>
                    <a:pt x="3377065" y="1301638"/>
                  </a:lnTo>
                  <a:lnTo>
                    <a:pt x="3369287" y="1347217"/>
                  </a:lnTo>
                  <a:lnTo>
                    <a:pt x="3357746" y="1392017"/>
                  </a:lnTo>
                  <a:lnTo>
                    <a:pt x="3342475" y="1435770"/>
                  </a:lnTo>
                  <a:lnTo>
                    <a:pt x="3323509" y="1478208"/>
                  </a:lnTo>
                  <a:lnTo>
                    <a:pt x="3300884" y="1519062"/>
                  </a:lnTo>
                  <a:lnTo>
                    <a:pt x="3274632" y="1558063"/>
                  </a:lnTo>
                  <a:lnTo>
                    <a:pt x="3244789" y="1594944"/>
                  </a:lnTo>
                  <a:lnTo>
                    <a:pt x="3211390" y="1629436"/>
                  </a:lnTo>
                  <a:lnTo>
                    <a:pt x="3174468" y="1661271"/>
                  </a:lnTo>
                  <a:lnTo>
                    <a:pt x="3129669" y="1692910"/>
                  </a:lnTo>
                  <a:lnTo>
                    <a:pt x="3082110" y="1719587"/>
                  </a:lnTo>
                  <a:lnTo>
                    <a:pt x="3032196" y="1741125"/>
                  </a:lnTo>
                  <a:lnTo>
                    <a:pt x="2980339" y="1757348"/>
                  </a:lnTo>
                  <a:lnTo>
                    <a:pt x="2926945" y="1768078"/>
                  </a:lnTo>
                  <a:lnTo>
                    <a:pt x="2924234" y="1815386"/>
                  </a:lnTo>
                  <a:lnTo>
                    <a:pt x="2917017" y="1861288"/>
                  </a:lnTo>
                  <a:lnTo>
                    <a:pt x="2905522" y="1905553"/>
                  </a:lnTo>
                  <a:lnTo>
                    <a:pt x="2889978" y="1947951"/>
                  </a:lnTo>
                  <a:lnTo>
                    <a:pt x="2870615" y="1988252"/>
                  </a:lnTo>
                  <a:lnTo>
                    <a:pt x="2847661" y="2026224"/>
                  </a:lnTo>
                  <a:lnTo>
                    <a:pt x="2821345" y="2061637"/>
                  </a:lnTo>
                  <a:lnTo>
                    <a:pt x="2791896" y="2094261"/>
                  </a:lnTo>
                  <a:lnTo>
                    <a:pt x="2759544" y="2123866"/>
                  </a:lnTo>
                  <a:lnTo>
                    <a:pt x="2724518" y="2150220"/>
                  </a:lnTo>
                  <a:lnTo>
                    <a:pt x="2687045" y="2173093"/>
                  </a:lnTo>
                  <a:lnTo>
                    <a:pt x="2647356" y="2192256"/>
                  </a:lnTo>
                  <a:lnTo>
                    <a:pt x="2605680" y="2207476"/>
                  </a:lnTo>
                  <a:lnTo>
                    <a:pt x="2562245" y="2218525"/>
                  </a:lnTo>
                  <a:lnTo>
                    <a:pt x="2517280" y="2225170"/>
                  </a:lnTo>
                  <a:lnTo>
                    <a:pt x="2471015" y="2227183"/>
                  </a:lnTo>
                  <a:lnTo>
                    <a:pt x="2421238" y="2223975"/>
                  </a:lnTo>
                  <a:lnTo>
                    <a:pt x="2372327" y="2215208"/>
                  </a:lnTo>
                  <a:lnTo>
                    <a:pt x="2324720" y="2201022"/>
                  </a:lnTo>
                  <a:lnTo>
                    <a:pt x="2278857" y="2181556"/>
                  </a:lnTo>
                  <a:lnTo>
                    <a:pt x="2235176" y="2156952"/>
                  </a:lnTo>
                  <a:lnTo>
                    <a:pt x="2219193" y="2203549"/>
                  </a:lnTo>
                  <a:lnTo>
                    <a:pt x="2199549" y="2247709"/>
                  </a:lnTo>
                  <a:lnTo>
                    <a:pt x="2176478" y="2289304"/>
                  </a:lnTo>
                  <a:lnTo>
                    <a:pt x="2150212" y="2328208"/>
                  </a:lnTo>
                  <a:lnTo>
                    <a:pt x="2120983" y="2364292"/>
                  </a:lnTo>
                  <a:lnTo>
                    <a:pt x="2089023" y="2397428"/>
                  </a:lnTo>
                  <a:lnTo>
                    <a:pt x="2054564" y="2427491"/>
                  </a:lnTo>
                  <a:lnTo>
                    <a:pt x="2017839" y="2454350"/>
                  </a:lnTo>
                  <a:lnTo>
                    <a:pt x="1979080" y="2477881"/>
                  </a:lnTo>
                  <a:lnTo>
                    <a:pt x="1938520" y="2497954"/>
                  </a:lnTo>
                  <a:lnTo>
                    <a:pt x="1896391" y="2514442"/>
                  </a:lnTo>
                  <a:lnTo>
                    <a:pt x="1852925" y="2527218"/>
                  </a:lnTo>
                  <a:lnTo>
                    <a:pt x="1808354" y="2536154"/>
                  </a:lnTo>
                  <a:lnTo>
                    <a:pt x="1762911" y="2541123"/>
                  </a:lnTo>
                  <a:lnTo>
                    <a:pt x="1716828" y="2541997"/>
                  </a:lnTo>
                  <a:lnTo>
                    <a:pt x="1670337" y="2538648"/>
                  </a:lnTo>
                  <a:lnTo>
                    <a:pt x="1623671" y="2530950"/>
                  </a:lnTo>
                  <a:lnTo>
                    <a:pt x="1577062" y="2518775"/>
                  </a:lnTo>
                  <a:lnTo>
                    <a:pt x="1527956" y="2500718"/>
                  </a:lnTo>
                  <a:lnTo>
                    <a:pt x="1481098" y="2477941"/>
                  </a:lnTo>
                  <a:lnTo>
                    <a:pt x="1436793" y="2450668"/>
                  </a:lnTo>
                  <a:lnTo>
                    <a:pt x="1395345" y="2419122"/>
                  </a:lnTo>
                  <a:lnTo>
                    <a:pt x="1357058" y="2383529"/>
                  </a:lnTo>
                  <a:lnTo>
                    <a:pt x="1322236" y="2344112"/>
                  </a:lnTo>
                  <a:lnTo>
                    <a:pt x="1291185" y="2301097"/>
                  </a:lnTo>
                  <a:lnTo>
                    <a:pt x="1249833" y="2324477"/>
                  </a:lnTo>
                  <a:lnTo>
                    <a:pt x="1207505" y="2344212"/>
                  </a:lnTo>
                  <a:lnTo>
                    <a:pt x="1164387" y="2360348"/>
                  </a:lnTo>
                  <a:lnTo>
                    <a:pt x="1120662" y="2372933"/>
                  </a:lnTo>
                  <a:lnTo>
                    <a:pt x="1076514" y="2382014"/>
                  </a:lnTo>
                  <a:lnTo>
                    <a:pt x="1032128" y="2387637"/>
                  </a:lnTo>
                  <a:lnTo>
                    <a:pt x="987688" y="2389851"/>
                  </a:lnTo>
                  <a:lnTo>
                    <a:pt x="943378" y="2388701"/>
                  </a:lnTo>
                  <a:lnTo>
                    <a:pt x="899383" y="2384236"/>
                  </a:lnTo>
                  <a:lnTo>
                    <a:pt x="855886" y="2376501"/>
                  </a:lnTo>
                  <a:lnTo>
                    <a:pt x="813072" y="2365545"/>
                  </a:lnTo>
                  <a:lnTo>
                    <a:pt x="771125" y="2351414"/>
                  </a:lnTo>
                  <a:lnTo>
                    <a:pt x="730229" y="2334155"/>
                  </a:lnTo>
                  <a:lnTo>
                    <a:pt x="690569" y="2313815"/>
                  </a:lnTo>
                  <a:lnTo>
                    <a:pt x="652329" y="2290442"/>
                  </a:lnTo>
                  <a:lnTo>
                    <a:pt x="615692" y="2264083"/>
                  </a:lnTo>
                  <a:lnTo>
                    <a:pt x="580844" y="2234784"/>
                  </a:lnTo>
                  <a:lnTo>
                    <a:pt x="547968" y="2202592"/>
                  </a:lnTo>
                  <a:lnTo>
                    <a:pt x="517249" y="2167555"/>
                  </a:lnTo>
                  <a:lnTo>
                    <a:pt x="488871" y="2129720"/>
                  </a:lnTo>
                  <a:lnTo>
                    <a:pt x="463018" y="2089134"/>
                  </a:lnTo>
                  <a:lnTo>
                    <a:pt x="456668" y="2077958"/>
                  </a:lnTo>
                  <a:lnTo>
                    <a:pt x="410346" y="2080294"/>
                  </a:lnTo>
                  <a:lnTo>
                    <a:pt x="365214" y="2076368"/>
                  </a:lnTo>
                  <a:lnTo>
                    <a:pt x="321723" y="2066545"/>
                  </a:lnTo>
                  <a:lnTo>
                    <a:pt x="280321" y="2051189"/>
                  </a:lnTo>
                  <a:lnTo>
                    <a:pt x="241460" y="2030662"/>
                  </a:lnTo>
                  <a:lnTo>
                    <a:pt x="205589" y="2005330"/>
                  </a:lnTo>
                  <a:lnTo>
                    <a:pt x="173157" y="1975554"/>
                  </a:lnTo>
                  <a:lnTo>
                    <a:pt x="144615" y="1941701"/>
                  </a:lnTo>
                  <a:lnTo>
                    <a:pt x="120412" y="1904132"/>
                  </a:lnTo>
                  <a:lnTo>
                    <a:pt x="100997" y="1863213"/>
                  </a:lnTo>
                  <a:lnTo>
                    <a:pt x="86822" y="1819306"/>
                  </a:lnTo>
                  <a:lnTo>
                    <a:pt x="78335" y="1772777"/>
                  </a:lnTo>
                  <a:lnTo>
                    <a:pt x="76157" y="1721975"/>
                  </a:lnTo>
                  <a:lnTo>
                    <a:pt x="81148" y="1671925"/>
                  </a:lnTo>
                  <a:lnTo>
                    <a:pt x="93067" y="1623377"/>
                  </a:lnTo>
                  <a:lnTo>
                    <a:pt x="111675" y="1577084"/>
                  </a:lnTo>
                  <a:lnTo>
                    <a:pt x="136731" y="1533796"/>
                  </a:lnTo>
                  <a:lnTo>
                    <a:pt x="167997" y="1494266"/>
                  </a:lnTo>
                  <a:lnTo>
                    <a:pt x="129810" y="1467516"/>
                  </a:lnTo>
                  <a:lnTo>
                    <a:pt x="96244" y="1436478"/>
                  </a:lnTo>
                  <a:lnTo>
                    <a:pt x="67445" y="1401722"/>
                  </a:lnTo>
                  <a:lnTo>
                    <a:pt x="43556" y="1363818"/>
                  </a:lnTo>
                  <a:lnTo>
                    <a:pt x="24722" y="1323335"/>
                  </a:lnTo>
                  <a:lnTo>
                    <a:pt x="11088" y="1280842"/>
                  </a:lnTo>
                  <a:lnTo>
                    <a:pt x="2799" y="1236910"/>
                  </a:lnTo>
                  <a:lnTo>
                    <a:pt x="0" y="1192109"/>
                  </a:lnTo>
                  <a:lnTo>
                    <a:pt x="2833" y="1147008"/>
                  </a:lnTo>
                  <a:lnTo>
                    <a:pt x="11446" y="1102177"/>
                  </a:lnTo>
                  <a:lnTo>
                    <a:pt x="25982" y="1058185"/>
                  </a:lnTo>
                  <a:lnTo>
                    <a:pt x="46585" y="1015603"/>
                  </a:lnTo>
                  <a:lnTo>
                    <a:pt x="72477" y="976455"/>
                  </a:lnTo>
                  <a:lnTo>
                    <a:pt x="102895" y="941644"/>
                  </a:lnTo>
                  <a:lnTo>
                    <a:pt x="137325" y="911510"/>
                  </a:lnTo>
                  <a:lnTo>
                    <a:pt x="175254" y="886391"/>
                  </a:lnTo>
                  <a:lnTo>
                    <a:pt x="216169" y="866629"/>
                  </a:lnTo>
                  <a:lnTo>
                    <a:pt x="259556" y="852564"/>
                  </a:lnTo>
                  <a:lnTo>
                    <a:pt x="304903" y="844534"/>
                  </a:lnTo>
                  <a:lnTo>
                    <a:pt x="307697" y="836533"/>
                  </a:lnTo>
                  <a:close/>
                </a:path>
                <a:path w="3381375" h="2542540">
                  <a:moveTo>
                    <a:pt x="369673" y="1531223"/>
                  </a:moveTo>
                  <a:lnTo>
                    <a:pt x="318002" y="1531276"/>
                  </a:lnTo>
                  <a:lnTo>
                    <a:pt x="267200" y="1523364"/>
                  </a:lnTo>
                  <a:lnTo>
                    <a:pt x="218136" y="1507666"/>
                  </a:lnTo>
                  <a:lnTo>
                    <a:pt x="171680" y="1484360"/>
                  </a:lnTo>
                </a:path>
                <a:path w="3381375" h="2542540">
                  <a:moveTo>
                    <a:pt x="544425" y="2044303"/>
                  </a:moveTo>
                  <a:lnTo>
                    <a:pt x="523337" y="2052137"/>
                  </a:lnTo>
                  <a:lnTo>
                    <a:pt x="501832" y="2058495"/>
                  </a:lnTo>
                  <a:lnTo>
                    <a:pt x="479970" y="2063376"/>
                  </a:lnTo>
                  <a:lnTo>
                    <a:pt x="457811" y="2066782"/>
                  </a:lnTo>
                </a:path>
                <a:path w="3381375" h="2542540">
                  <a:moveTo>
                    <a:pt x="1290931" y="2290937"/>
                  </a:moveTo>
                  <a:lnTo>
                    <a:pt x="1275935" y="2266441"/>
                  </a:lnTo>
                  <a:lnTo>
                    <a:pt x="1262213" y="2241184"/>
                  </a:lnTo>
                  <a:lnTo>
                    <a:pt x="1249801" y="2215213"/>
                  </a:lnTo>
                  <a:lnTo>
                    <a:pt x="1238734" y="2188575"/>
                  </a:lnTo>
                </a:path>
                <a:path w="3381375" h="2542540">
                  <a:moveTo>
                    <a:pt x="2256385" y="2035667"/>
                  </a:moveTo>
                  <a:lnTo>
                    <a:pt x="2253363" y="2064138"/>
                  </a:lnTo>
                  <a:lnTo>
                    <a:pt x="2248876" y="2092372"/>
                  </a:lnTo>
                  <a:lnTo>
                    <a:pt x="2242937" y="2120320"/>
                  </a:lnTo>
                  <a:lnTo>
                    <a:pt x="2235557" y="2147935"/>
                  </a:lnTo>
                </a:path>
                <a:path w="3381375" h="2542540">
                  <a:moveTo>
                    <a:pt x="2670786" y="1341612"/>
                  </a:moveTo>
                  <a:lnTo>
                    <a:pt x="2712063" y="1364973"/>
                  </a:lnTo>
                  <a:lnTo>
                    <a:pt x="2750282" y="1392244"/>
                  </a:lnTo>
                  <a:lnTo>
                    <a:pt x="2785253" y="1423106"/>
                  </a:lnTo>
                  <a:lnTo>
                    <a:pt x="2816782" y="1457245"/>
                  </a:lnTo>
                  <a:lnTo>
                    <a:pt x="2844680" y="1494343"/>
                  </a:lnTo>
                  <a:lnTo>
                    <a:pt x="2868753" y="1534084"/>
                  </a:lnTo>
                  <a:lnTo>
                    <a:pt x="2888809" y="1576151"/>
                  </a:lnTo>
                  <a:lnTo>
                    <a:pt x="2904658" y="1620227"/>
                  </a:lnTo>
                  <a:lnTo>
                    <a:pt x="2916108" y="1665996"/>
                  </a:lnTo>
                  <a:lnTo>
                    <a:pt x="2922965" y="1713141"/>
                  </a:lnTo>
                  <a:lnTo>
                    <a:pt x="2925040" y="1761347"/>
                  </a:lnTo>
                </a:path>
                <a:path w="3381375" h="2542540">
                  <a:moveTo>
                    <a:pt x="3270353" y="894445"/>
                  </a:moveTo>
                  <a:lnTo>
                    <a:pt x="3248850" y="938643"/>
                  </a:lnTo>
                  <a:lnTo>
                    <a:pt x="3222633" y="979900"/>
                  </a:lnTo>
                  <a:lnTo>
                    <a:pt x="3191986" y="1017799"/>
                  </a:lnTo>
                  <a:lnTo>
                    <a:pt x="3157196" y="1051925"/>
                  </a:lnTo>
                </a:path>
                <a:path w="3381375" h="2542540">
                  <a:moveTo>
                    <a:pt x="2998827" y="310372"/>
                  </a:moveTo>
                  <a:lnTo>
                    <a:pt x="3001617" y="328820"/>
                  </a:lnTo>
                  <a:lnTo>
                    <a:pt x="3003526" y="347376"/>
                  </a:lnTo>
                  <a:lnTo>
                    <a:pt x="3004578" y="366004"/>
                  </a:lnTo>
                  <a:lnTo>
                    <a:pt x="3004796" y="384667"/>
                  </a:lnTo>
                </a:path>
                <a:path w="3381375" h="2542540">
                  <a:moveTo>
                    <a:pt x="2275943" y="223631"/>
                  </a:moveTo>
                  <a:lnTo>
                    <a:pt x="2287887" y="198379"/>
                  </a:lnTo>
                  <a:lnTo>
                    <a:pt x="2301581" y="174116"/>
                  </a:lnTo>
                  <a:lnTo>
                    <a:pt x="2316966" y="150925"/>
                  </a:lnTo>
                  <a:lnTo>
                    <a:pt x="2333982" y="128889"/>
                  </a:lnTo>
                </a:path>
                <a:path w="3381375" h="2542540">
                  <a:moveTo>
                    <a:pt x="1733653" y="268843"/>
                  </a:moveTo>
                  <a:lnTo>
                    <a:pt x="1738842" y="247759"/>
                  </a:lnTo>
                  <a:lnTo>
                    <a:pt x="1745258" y="227044"/>
                  </a:lnTo>
                  <a:lnTo>
                    <a:pt x="1752888" y="206781"/>
                  </a:lnTo>
                  <a:lnTo>
                    <a:pt x="1761720" y="187055"/>
                  </a:lnTo>
                </a:path>
                <a:path w="3381375" h="2542540">
                  <a:moveTo>
                    <a:pt x="1097256" y="296656"/>
                  </a:moveTo>
                  <a:lnTo>
                    <a:pt x="1124365" y="314074"/>
                  </a:lnTo>
                  <a:lnTo>
                    <a:pt x="1150390" y="333136"/>
                  </a:lnTo>
                  <a:lnTo>
                    <a:pt x="1175248" y="353770"/>
                  </a:lnTo>
                  <a:lnTo>
                    <a:pt x="1198856" y="375904"/>
                  </a:lnTo>
                </a:path>
                <a:path w="3381375" h="2542540">
                  <a:moveTo>
                    <a:pt x="325477" y="920099"/>
                  </a:moveTo>
                  <a:lnTo>
                    <a:pt x="319806" y="899505"/>
                  </a:lnTo>
                  <a:lnTo>
                    <a:pt x="314968" y="878697"/>
                  </a:lnTo>
                  <a:lnTo>
                    <a:pt x="310939" y="857698"/>
                  </a:lnTo>
                  <a:lnTo>
                    <a:pt x="307697" y="836533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17838" y="3160903"/>
            <a:ext cx="19405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Face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difficulté,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peu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solutions proposées.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proactivité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professionnels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peu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encouragée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2574" y="2797678"/>
            <a:ext cx="2863215" cy="1436370"/>
            <a:chOff x="182574" y="2797678"/>
            <a:chExt cx="2863215" cy="143637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9" name="object 29"/>
            <p:cNvSpPr/>
            <p:nvPr/>
          </p:nvSpPr>
          <p:spPr>
            <a:xfrm>
              <a:off x="188924" y="2804028"/>
              <a:ext cx="2850515" cy="1423670"/>
            </a:xfrm>
            <a:custGeom>
              <a:avLst/>
              <a:gdLst/>
              <a:ahLst/>
              <a:cxnLst/>
              <a:rect l="l" t="t" r="r" b="b"/>
              <a:pathLst>
                <a:path w="2850515" h="1423670">
                  <a:moveTo>
                    <a:pt x="1719923" y="0"/>
                  </a:moveTo>
                  <a:lnTo>
                    <a:pt x="1671340" y="5084"/>
                  </a:lnTo>
                  <a:lnTo>
                    <a:pt x="1624850" y="15668"/>
                  </a:lnTo>
                  <a:lnTo>
                    <a:pt x="1581544" y="31505"/>
                  </a:lnTo>
                  <a:lnTo>
                    <a:pt x="1542513" y="52350"/>
                  </a:lnTo>
                  <a:lnTo>
                    <a:pt x="1508846" y="77957"/>
                  </a:lnTo>
                  <a:lnTo>
                    <a:pt x="1481633" y="108081"/>
                  </a:lnTo>
                  <a:lnTo>
                    <a:pt x="1462835" y="96369"/>
                  </a:lnTo>
                  <a:lnTo>
                    <a:pt x="1421858" y="75899"/>
                  </a:lnTo>
                  <a:lnTo>
                    <a:pt x="1352215" y="52895"/>
                  </a:lnTo>
                  <a:lnTo>
                    <a:pt x="1303266" y="43721"/>
                  </a:lnTo>
                  <a:lnTo>
                    <a:pt x="1253732" y="39514"/>
                  </a:lnTo>
                  <a:lnTo>
                    <a:pt x="1204349" y="40121"/>
                  </a:lnTo>
                  <a:lnTo>
                    <a:pt x="1155853" y="45390"/>
                  </a:lnTo>
                  <a:lnTo>
                    <a:pt x="1108979" y="55168"/>
                  </a:lnTo>
                  <a:lnTo>
                    <a:pt x="1064463" y="69304"/>
                  </a:lnTo>
                  <a:lnTo>
                    <a:pt x="1023040" y="87645"/>
                  </a:lnTo>
                  <a:lnTo>
                    <a:pt x="985446" y="110038"/>
                  </a:lnTo>
                  <a:lnTo>
                    <a:pt x="952417" y="136332"/>
                  </a:lnTo>
                  <a:lnTo>
                    <a:pt x="924687" y="166374"/>
                  </a:lnTo>
                  <a:lnTo>
                    <a:pt x="880603" y="150964"/>
                  </a:lnTo>
                  <a:lnTo>
                    <a:pt x="834562" y="139060"/>
                  </a:lnTo>
                  <a:lnTo>
                    <a:pt x="787011" y="130719"/>
                  </a:lnTo>
                  <a:lnTo>
                    <a:pt x="738397" y="125998"/>
                  </a:lnTo>
                  <a:lnTo>
                    <a:pt x="689165" y="124952"/>
                  </a:lnTo>
                  <a:lnTo>
                    <a:pt x="639763" y="127639"/>
                  </a:lnTo>
                  <a:lnTo>
                    <a:pt x="584920" y="135084"/>
                  </a:lnTo>
                  <a:lnTo>
                    <a:pt x="533024" y="146830"/>
                  </a:lnTo>
                  <a:lnTo>
                    <a:pt x="484433" y="162558"/>
                  </a:lnTo>
                  <a:lnTo>
                    <a:pt x="439504" y="181947"/>
                  </a:lnTo>
                  <a:lnTo>
                    <a:pt x="398592" y="204677"/>
                  </a:lnTo>
                  <a:lnTo>
                    <a:pt x="362056" y="230428"/>
                  </a:lnTo>
                  <a:lnTo>
                    <a:pt x="330252" y="258880"/>
                  </a:lnTo>
                  <a:lnTo>
                    <a:pt x="303538" y="289712"/>
                  </a:lnTo>
                  <a:lnTo>
                    <a:pt x="282270" y="322605"/>
                  </a:lnTo>
                  <a:lnTo>
                    <a:pt x="257501" y="393292"/>
                  </a:lnTo>
                  <a:lnTo>
                    <a:pt x="254714" y="430446"/>
                  </a:lnTo>
                  <a:lnTo>
                    <a:pt x="258801" y="468380"/>
                  </a:lnTo>
                  <a:lnTo>
                    <a:pt x="256401" y="472825"/>
                  </a:lnTo>
                  <a:lnTo>
                    <a:pt x="203340" y="480115"/>
                  </a:lnTo>
                  <a:lnTo>
                    <a:pt x="153846" y="493867"/>
                  </a:lnTo>
                  <a:lnTo>
                    <a:pt x="109111" y="513562"/>
                  </a:lnTo>
                  <a:lnTo>
                    <a:pt x="70330" y="538682"/>
                  </a:lnTo>
                  <a:lnTo>
                    <a:pt x="38697" y="568710"/>
                  </a:lnTo>
                  <a:lnTo>
                    <a:pt x="14558" y="604785"/>
                  </a:lnTo>
                  <a:lnTo>
                    <a:pt x="1796" y="642281"/>
                  </a:lnTo>
                  <a:lnTo>
                    <a:pt x="0" y="680119"/>
                  </a:lnTo>
                  <a:lnTo>
                    <a:pt x="8757" y="717221"/>
                  </a:lnTo>
                  <a:lnTo>
                    <a:pt x="27656" y="752507"/>
                  </a:lnTo>
                  <a:lnTo>
                    <a:pt x="56285" y="784898"/>
                  </a:lnTo>
                  <a:lnTo>
                    <a:pt x="94232" y="813315"/>
                  </a:lnTo>
                  <a:lnTo>
                    <a:pt x="141085" y="836680"/>
                  </a:lnTo>
                  <a:lnTo>
                    <a:pt x="103503" y="870730"/>
                  </a:lnTo>
                  <a:lnTo>
                    <a:pt x="77915" y="909054"/>
                  </a:lnTo>
                  <a:lnTo>
                    <a:pt x="65014" y="950212"/>
                  </a:lnTo>
                  <a:lnTo>
                    <a:pt x="65494" y="992763"/>
                  </a:lnTo>
                  <a:lnTo>
                    <a:pt x="78039" y="1031320"/>
                  </a:lnTo>
                  <a:lnTo>
                    <a:pt x="100951" y="1066334"/>
                  </a:lnTo>
                  <a:lnTo>
                    <a:pt x="132948" y="1097118"/>
                  </a:lnTo>
                  <a:lnTo>
                    <a:pt x="172747" y="1122986"/>
                  </a:lnTo>
                  <a:lnTo>
                    <a:pt x="219067" y="1143252"/>
                  </a:lnTo>
                  <a:lnTo>
                    <a:pt x="270625" y="1157230"/>
                  </a:lnTo>
                  <a:lnTo>
                    <a:pt x="326139" y="1164234"/>
                  </a:lnTo>
                  <a:lnTo>
                    <a:pt x="384328" y="1163578"/>
                  </a:lnTo>
                  <a:lnTo>
                    <a:pt x="389712" y="1169928"/>
                  </a:lnTo>
                  <a:lnTo>
                    <a:pt x="418760" y="1199429"/>
                  </a:lnTo>
                  <a:lnTo>
                    <a:pt x="451389" y="1226266"/>
                  </a:lnTo>
                  <a:lnTo>
                    <a:pt x="487250" y="1250379"/>
                  </a:lnTo>
                  <a:lnTo>
                    <a:pt x="525991" y="1271707"/>
                  </a:lnTo>
                  <a:lnTo>
                    <a:pt x="567262" y="1290191"/>
                  </a:lnTo>
                  <a:lnTo>
                    <a:pt x="610711" y="1305771"/>
                  </a:lnTo>
                  <a:lnTo>
                    <a:pt x="655987" y="1318387"/>
                  </a:lnTo>
                  <a:lnTo>
                    <a:pt x="702741" y="1327980"/>
                  </a:lnTo>
                  <a:lnTo>
                    <a:pt x="750619" y="1334488"/>
                  </a:lnTo>
                  <a:lnTo>
                    <a:pt x="799272" y="1337853"/>
                  </a:lnTo>
                  <a:lnTo>
                    <a:pt x="848349" y="1338015"/>
                  </a:lnTo>
                  <a:lnTo>
                    <a:pt x="897499" y="1334913"/>
                  </a:lnTo>
                  <a:lnTo>
                    <a:pt x="946371" y="1328488"/>
                  </a:lnTo>
                  <a:lnTo>
                    <a:pt x="994613" y="1318679"/>
                  </a:lnTo>
                  <a:lnTo>
                    <a:pt x="1041875" y="1305428"/>
                  </a:lnTo>
                  <a:lnTo>
                    <a:pt x="1087806" y="1288673"/>
                  </a:lnTo>
                  <a:lnTo>
                    <a:pt x="1125395" y="1321822"/>
                  </a:lnTo>
                  <a:lnTo>
                    <a:pt x="1168970" y="1350930"/>
                  </a:lnTo>
                  <a:lnTo>
                    <a:pt x="1217843" y="1375642"/>
                  </a:lnTo>
                  <a:lnTo>
                    <a:pt x="1271324" y="1395605"/>
                  </a:lnTo>
                  <a:lnTo>
                    <a:pt x="1328725" y="1410466"/>
                  </a:lnTo>
                  <a:lnTo>
                    <a:pt x="1383151" y="1419250"/>
                  </a:lnTo>
                  <a:lnTo>
                    <a:pt x="1437525" y="1423276"/>
                  </a:lnTo>
                  <a:lnTo>
                    <a:pt x="1491329" y="1422736"/>
                  </a:lnTo>
                  <a:lnTo>
                    <a:pt x="1544042" y="1417819"/>
                  </a:lnTo>
                  <a:lnTo>
                    <a:pt x="1595144" y="1408715"/>
                  </a:lnTo>
                  <a:lnTo>
                    <a:pt x="1644116" y="1395613"/>
                  </a:lnTo>
                  <a:lnTo>
                    <a:pt x="1690437" y="1378703"/>
                  </a:lnTo>
                  <a:lnTo>
                    <a:pt x="1733588" y="1358175"/>
                  </a:lnTo>
                  <a:lnTo>
                    <a:pt x="1773048" y="1334218"/>
                  </a:lnTo>
                  <a:lnTo>
                    <a:pt x="1808298" y="1307023"/>
                  </a:lnTo>
                  <a:lnTo>
                    <a:pt x="1838818" y="1276778"/>
                  </a:lnTo>
                  <a:lnTo>
                    <a:pt x="1864088" y="1243675"/>
                  </a:lnTo>
                  <a:lnTo>
                    <a:pt x="1883588" y="1207901"/>
                  </a:lnTo>
                  <a:lnTo>
                    <a:pt x="1929878" y="1224643"/>
                  </a:lnTo>
                  <a:lnTo>
                    <a:pt x="1978917" y="1236873"/>
                  </a:lnTo>
                  <a:lnTo>
                    <a:pt x="2029981" y="1244459"/>
                  </a:lnTo>
                  <a:lnTo>
                    <a:pt x="2082343" y="1247271"/>
                  </a:lnTo>
                  <a:lnTo>
                    <a:pt x="2138714" y="1244765"/>
                  </a:lnTo>
                  <a:lnTo>
                    <a:pt x="2192578" y="1236889"/>
                  </a:lnTo>
                  <a:lnTo>
                    <a:pt x="2243340" y="1224041"/>
                  </a:lnTo>
                  <a:lnTo>
                    <a:pt x="2290409" y="1206620"/>
                  </a:lnTo>
                  <a:lnTo>
                    <a:pt x="2333191" y="1185025"/>
                  </a:lnTo>
                  <a:lnTo>
                    <a:pt x="2371094" y="1159653"/>
                  </a:lnTo>
                  <a:lnTo>
                    <a:pt x="2403523" y="1130903"/>
                  </a:lnTo>
                  <a:lnTo>
                    <a:pt x="2429885" y="1099174"/>
                  </a:lnTo>
                  <a:lnTo>
                    <a:pt x="2449589" y="1064864"/>
                  </a:lnTo>
                  <a:lnTo>
                    <a:pt x="2462040" y="1028372"/>
                  </a:lnTo>
                  <a:lnTo>
                    <a:pt x="2466645" y="990096"/>
                  </a:lnTo>
                  <a:lnTo>
                    <a:pt x="2522733" y="982125"/>
                  </a:lnTo>
                  <a:lnTo>
                    <a:pt x="2576643" y="969379"/>
                  </a:lnTo>
                  <a:lnTo>
                    <a:pt x="2627719" y="952038"/>
                  </a:lnTo>
                  <a:lnTo>
                    <a:pt x="2675306" y="930279"/>
                  </a:lnTo>
                  <a:lnTo>
                    <a:pt x="2720877" y="902963"/>
                  </a:lnTo>
                  <a:lnTo>
                    <a:pt x="2759736" y="872471"/>
                  </a:lnTo>
                  <a:lnTo>
                    <a:pt x="2791783" y="839310"/>
                  </a:lnTo>
                  <a:lnTo>
                    <a:pt x="2816921" y="803985"/>
                  </a:lnTo>
                  <a:lnTo>
                    <a:pt x="2835050" y="767004"/>
                  </a:lnTo>
                  <a:lnTo>
                    <a:pt x="2846073" y="728873"/>
                  </a:lnTo>
                  <a:lnTo>
                    <a:pt x="2849892" y="690099"/>
                  </a:lnTo>
                  <a:lnTo>
                    <a:pt x="2846408" y="651190"/>
                  </a:lnTo>
                  <a:lnTo>
                    <a:pt x="2835523" y="612650"/>
                  </a:lnTo>
                  <a:lnTo>
                    <a:pt x="2817137" y="574988"/>
                  </a:lnTo>
                  <a:lnTo>
                    <a:pt x="2791154" y="538709"/>
                  </a:lnTo>
                  <a:lnTo>
                    <a:pt x="2757475" y="504321"/>
                  </a:lnTo>
                  <a:lnTo>
                    <a:pt x="2762121" y="496632"/>
                  </a:lnTo>
                  <a:lnTo>
                    <a:pt x="2784124" y="434514"/>
                  </a:lnTo>
                  <a:lnTo>
                    <a:pt x="2785468" y="396564"/>
                  </a:lnTo>
                  <a:lnTo>
                    <a:pt x="2778143" y="359582"/>
                  </a:lnTo>
                  <a:lnTo>
                    <a:pt x="2762658" y="324174"/>
                  </a:lnTo>
                  <a:lnTo>
                    <a:pt x="2739520" y="290945"/>
                  </a:lnTo>
                  <a:lnTo>
                    <a:pt x="2709239" y="260502"/>
                  </a:lnTo>
                  <a:lnTo>
                    <a:pt x="2672323" y="233449"/>
                  </a:lnTo>
                  <a:lnTo>
                    <a:pt x="2629279" y="210392"/>
                  </a:lnTo>
                  <a:lnTo>
                    <a:pt x="2580617" y="191939"/>
                  </a:lnTo>
                  <a:lnTo>
                    <a:pt x="2526843" y="178693"/>
                  </a:lnTo>
                  <a:lnTo>
                    <a:pt x="2512349" y="142451"/>
                  </a:lnTo>
                  <a:lnTo>
                    <a:pt x="2489092" y="108684"/>
                  </a:lnTo>
                  <a:lnTo>
                    <a:pt x="2457692" y="78109"/>
                  </a:lnTo>
                  <a:lnTo>
                    <a:pt x="2418766" y="51439"/>
                  </a:lnTo>
                  <a:lnTo>
                    <a:pt x="2376447" y="30818"/>
                  </a:lnTo>
                  <a:lnTo>
                    <a:pt x="2331032" y="15480"/>
                  </a:lnTo>
                  <a:lnTo>
                    <a:pt x="2283451" y="5372"/>
                  </a:lnTo>
                  <a:lnTo>
                    <a:pt x="2234630" y="442"/>
                  </a:lnTo>
                  <a:lnTo>
                    <a:pt x="2185499" y="639"/>
                  </a:lnTo>
                  <a:lnTo>
                    <a:pt x="2136985" y="5911"/>
                  </a:lnTo>
                  <a:lnTo>
                    <a:pt x="2090016" y="16206"/>
                  </a:lnTo>
                  <a:lnTo>
                    <a:pt x="2045520" y="31473"/>
                  </a:lnTo>
                  <a:lnTo>
                    <a:pt x="2004426" y="51659"/>
                  </a:lnTo>
                  <a:lnTo>
                    <a:pt x="1967662" y="76712"/>
                  </a:lnTo>
                  <a:lnTo>
                    <a:pt x="1946271" y="59684"/>
                  </a:lnTo>
                  <a:lnTo>
                    <a:pt x="1895867" y="31296"/>
                  </a:lnTo>
                  <a:lnTo>
                    <a:pt x="1819009" y="7310"/>
                  </a:lnTo>
                  <a:lnTo>
                    <a:pt x="1769509" y="660"/>
                  </a:lnTo>
                  <a:lnTo>
                    <a:pt x="171992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8924" y="2804028"/>
              <a:ext cx="2850515" cy="1423670"/>
            </a:xfrm>
            <a:custGeom>
              <a:avLst/>
              <a:gdLst/>
              <a:ahLst/>
              <a:cxnLst/>
              <a:rect l="l" t="t" r="r" b="b"/>
              <a:pathLst>
                <a:path w="2850515" h="1423670">
                  <a:moveTo>
                    <a:pt x="258801" y="468380"/>
                  </a:moveTo>
                  <a:lnTo>
                    <a:pt x="254714" y="430446"/>
                  </a:lnTo>
                  <a:lnTo>
                    <a:pt x="257501" y="393292"/>
                  </a:lnTo>
                  <a:lnTo>
                    <a:pt x="266805" y="357239"/>
                  </a:lnTo>
                  <a:lnTo>
                    <a:pt x="303538" y="289712"/>
                  </a:lnTo>
                  <a:lnTo>
                    <a:pt x="330252" y="258880"/>
                  </a:lnTo>
                  <a:lnTo>
                    <a:pt x="362056" y="230428"/>
                  </a:lnTo>
                  <a:lnTo>
                    <a:pt x="398592" y="204677"/>
                  </a:lnTo>
                  <a:lnTo>
                    <a:pt x="439504" y="181947"/>
                  </a:lnTo>
                  <a:lnTo>
                    <a:pt x="484433" y="162558"/>
                  </a:lnTo>
                  <a:lnTo>
                    <a:pt x="533024" y="146830"/>
                  </a:lnTo>
                  <a:lnTo>
                    <a:pt x="584920" y="135084"/>
                  </a:lnTo>
                  <a:lnTo>
                    <a:pt x="639763" y="127639"/>
                  </a:lnTo>
                  <a:lnTo>
                    <a:pt x="689165" y="124952"/>
                  </a:lnTo>
                  <a:lnTo>
                    <a:pt x="738397" y="125998"/>
                  </a:lnTo>
                  <a:lnTo>
                    <a:pt x="787011" y="130719"/>
                  </a:lnTo>
                  <a:lnTo>
                    <a:pt x="834562" y="139060"/>
                  </a:lnTo>
                  <a:lnTo>
                    <a:pt x="880603" y="150964"/>
                  </a:lnTo>
                  <a:lnTo>
                    <a:pt x="924687" y="166374"/>
                  </a:lnTo>
                  <a:lnTo>
                    <a:pt x="952417" y="136332"/>
                  </a:lnTo>
                  <a:lnTo>
                    <a:pt x="985446" y="110038"/>
                  </a:lnTo>
                  <a:lnTo>
                    <a:pt x="1023040" y="87645"/>
                  </a:lnTo>
                  <a:lnTo>
                    <a:pt x="1064463" y="69304"/>
                  </a:lnTo>
                  <a:lnTo>
                    <a:pt x="1108979" y="55168"/>
                  </a:lnTo>
                  <a:lnTo>
                    <a:pt x="1155853" y="45390"/>
                  </a:lnTo>
                  <a:lnTo>
                    <a:pt x="1204349" y="40121"/>
                  </a:lnTo>
                  <a:lnTo>
                    <a:pt x="1253732" y="39514"/>
                  </a:lnTo>
                  <a:lnTo>
                    <a:pt x="1303266" y="43721"/>
                  </a:lnTo>
                  <a:lnTo>
                    <a:pt x="1352215" y="52895"/>
                  </a:lnTo>
                  <a:lnTo>
                    <a:pt x="1399845" y="67187"/>
                  </a:lnTo>
                  <a:lnTo>
                    <a:pt x="1442882" y="85634"/>
                  </a:lnTo>
                  <a:lnTo>
                    <a:pt x="1481633" y="108081"/>
                  </a:lnTo>
                  <a:lnTo>
                    <a:pt x="1508846" y="77957"/>
                  </a:lnTo>
                  <a:lnTo>
                    <a:pt x="1542513" y="52350"/>
                  </a:lnTo>
                  <a:lnTo>
                    <a:pt x="1581544" y="31505"/>
                  </a:lnTo>
                  <a:lnTo>
                    <a:pt x="1624850" y="15668"/>
                  </a:lnTo>
                  <a:lnTo>
                    <a:pt x="1671340" y="5084"/>
                  </a:lnTo>
                  <a:lnTo>
                    <a:pt x="1719923" y="0"/>
                  </a:lnTo>
                  <a:lnTo>
                    <a:pt x="1769509" y="660"/>
                  </a:lnTo>
                  <a:lnTo>
                    <a:pt x="1819009" y="7310"/>
                  </a:lnTo>
                  <a:lnTo>
                    <a:pt x="1867332" y="20197"/>
                  </a:lnTo>
                  <a:lnTo>
                    <a:pt x="1922260" y="44502"/>
                  </a:lnTo>
                  <a:lnTo>
                    <a:pt x="1967662" y="76712"/>
                  </a:lnTo>
                  <a:lnTo>
                    <a:pt x="2004426" y="51659"/>
                  </a:lnTo>
                  <a:lnTo>
                    <a:pt x="2045520" y="31473"/>
                  </a:lnTo>
                  <a:lnTo>
                    <a:pt x="2090016" y="16206"/>
                  </a:lnTo>
                  <a:lnTo>
                    <a:pt x="2136985" y="5911"/>
                  </a:lnTo>
                  <a:lnTo>
                    <a:pt x="2185499" y="639"/>
                  </a:lnTo>
                  <a:lnTo>
                    <a:pt x="2234630" y="442"/>
                  </a:lnTo>
                  <a:lnTo>
                    <a:pt x="2283451" y="5372"/>
                  </a:lnTo>
                  <a:lnTo>
                    <a:pt x="2331032" y="15480"/>
                  </a:lnTo>
                  <a:lnTo>
                    <a:pt x="2376447" y="30818"/>
                  </a:lnTo>
                  <a:lnTo>
                    <a:pt x="2418766" y="51439"/>
                  </a:lnTo>
                  <a:lnTo>
                    <a:pt x="2457692" y="78109"/>
                  </a:lnTo>
                  <a:lnTo>
                    <a:pt x="2489092" y="108684"/>
                  </a:lnTo>
                  <a:lnTo>
                    <a:pt x="2512349" y="142451"/>
                  </a:lnTo>
                  <a:lnTo>
                    <a:pt x="2526843" y="178693"/>
                  </a:lnTo>
                  <a:lnTo>
                    <a:pt x="2580617" y="191939"/>
                  </a:lnTo>
                  <a:lnTo>
                    <a:pt x="2629279" y="210392"/>
                  </a:lnTo>
                  <a:lnTo>
                    <a:pt x="2672323" y="233449"/>
                  </a:lnTo>
                  <a:lnTo>
                    <a:pt x="2709239" y="260502"/>
                  </a:lnTo>
                  <a:lnTo>
                    <a:pt x="2739520" y="290945"/>
                  </a:lnTo>
                  <a:lnTo>
                    <a:pt x="2762658" y="324174"/>
                  </a:lnTo>
                  <a:lnTo>
                    <a:pt x="2778143" y="359582"/>
                  </a:lnTo>
                  <a:lnTo>
                    <a:pt x="2785468" y="396564"/>
                  </a:lnTo>
                  <a:lnTo>
                    <a:pt x="2784124" y="434514"/>
                  </a:lnTo>
                  <a:lnTo>
                    <a:pt x="2773604" y="472825"/>
                  </a:lnTo>
                  <a:lnTo>
                    <a:pt x="2757475" y="504321"/>
                  </a:lnTo>
                  <a:lnTo>
                    <a:pt x="2791154" y="538709"/>
                  </a:lnTo>
                  <a:lnTo>
                    <a:pt x="2817137" y="574988"/>
                  </a:lnTo>
                  <a:lnTo>
                    <a:pt x="2835523" y="612650"/>
                  </a:lnTo>
                  <a:lnTo>
                    <a:pt x="2846408" y="651190"/>
                  </a:lnTo>
                  <a:lnTo>
                    <a:pt x="2849892" y="690099"/>
                  </a:lnTo>
                  <a:lnTo>
                    <a:pt x="2846073" y="728873"/>
                  </a:lnTo>
                  <a:lnTo>
                    <a:pt x="2835050" y="767004"/>
                  </a:lnTo>
                  <a:lnTo>
                    <a:pt x="2816921" y="803985"/>
                  </a:lnTo>
                  <a:lnTo>
                    <a:pt x="2791783" y="839310"/>
                  </a:lnTo>
                  <a:lnTo>
                    <a:pt x="2759736" y="872471"/>
                  </a:lnTo>
                  <a:lnTo>
                    <a:pt x="2720877" y="902963"/>
                  </a:lnTo>
                  <a:lnTo>
                    <a:pt x="2675306" y="930279"/>
                  </a:lnTo>
                  <a:lnTo>
                    <a:pt x="2627719" y="952038"/>
                  </a:lnTo>
                  <a:lnTo>
                    <a:pt x="2576643" y="969379"/>
                  </a:lnTo>
                  <a:lnTo>
                    <a:pt x="2522733" y="982125"/>
                  </a:lnTo>
                  <a:lnTo>
                    <a:pt x="2466645" y="990096"/>
                  </a:lnTo>
                  <a:lnTo>
                    <a:pt x="2462040" y="1028372"/>
                  </a:lnTo>
                  <a:lnTo>
                    <a:pt x="2449589" y="1064864"/>
                  </a:lnTo>
                  <a:lnTo>
                    <a:pt x="2429885" y="1099174"/>
                  </a:lnTo>
                  <a:lnTo>
                    <a:pt x="2403523" y="1130903"/>
                  </a:lnTo>
                  <a:lnTo>
                    <a:pt x="2371094" y="1159653"/>
                  </a:lnTo>
                  <a:lnTo>
                    <a:pt x="2333191" y="1185025"/>
                  </a:lnTo>
                  <a:lnTo>
                    <a:pt x="2290409" y="1206620"/>
                  </a:lnTo>
                  <a:lnTo>
                    <a:pt x="2243340" y="1224041"/>
                  </a:lnTo>
                  <a:lnTo>
                    <a:pt x="2192578" y="1236889"/>
                  </a:lnTo>
                  <a:lnTo>
                    <a:pt x="2138714" y="1244765"/>
                  </a:lnTo>
                  <a:lnTo>
                    <a:pt x="2082343" y="1247271"/>
                  </a:lnTo>
                  <a:lnTo>
                    <a:pt x="2029981" y="1244459"/>
                  </a:lnTo>
                  <a:lnTo>
                    <a:pt x="1978917" y="1236873"/>
                  </a:lnTo>
                  <a:lnTo>
                    <a:pt x="1929878" y="1224643"/>
                  </a:lnTo>
                  <a:lnTo>
                    <a:pt x="1883588" y="1207901"/>
                  </a:lnTo>
                  <a:lnTo>
                    <a:pt x="1864088" y="1243675"/>
                  </a:lnTo>
                  <a:lnTo>
                    <a:pt x="1838818" y="1276778"/>
                  </a:lnTo>
                  <a:lnTo>
                    <a:pt x="1808298" y="1307023"/>
                  </a:lnTo>
                  <a:lnTo>
                    <a:pt x="1773048" y="1334218"/>
                  </a:lnTo>
                  <a:lnTo>
                    <a:pt x="1733588" y="1358175"/>
                  </a:lnTo>
                  <a:lnTo>
                    <a:pt x="1690437" y="1378703"/>
                  </a:lnTo>
                  <a:lnTo>
                    <a:pt x="1644116" y="1395613"/>
                  </a:lnTo>
                  <a:lnTo>
                    <a:pt x="1595144" y="1408715"/>
                  </a:lnTo>
                  <a:lnTo>
                    <a:pt x="1544042" y="1417819"/>
                  </a:lnTo>
                  <a:lnTo>
                    <a:pt x="1491329" y="1422736"/>
                  </a:lnTo>
                  <a:lnTo>
                    <a:pt x="1437525" y="1423276"/>
                  </a:lnTo>
                  <a:lnTo>
                    <a:pt x="1383151" y="1419250"/>
                  </a:lnTo>
                  <a:lnTo>
                    <a:pt x="1328725" y="1410466"/>
                  </a:lnTo>
                  <a:lnTo>
                    <a:pt x="1271324" y="1395605"/>
                  </a:lnTo>
                  <a:lnTo>
                    <a:pt x="1217843" y="1375642"/>
                  </a:lnTo>
                  <a:lnTo>
                    <a:pt x="1168970" y="1350930"/>
                  </a:lnTo>
                  <a:lnTo>
                    <a:pt x="1125395" y="1321822"/>
                  </a:lnTo>
                  <a:lnTo>
                    <a:pt x="1087806" y="1288673"/>
                  </a:lnTo>
                  <a:lnTo>
                    <a:pt x="1041875" y="1305428"/>
                  </a:lnTo>
                  <a:lnTo>
                    <a:pt x="994613" y="1318679"/>
                  </a:lnTo>
                  <a:lnTo>
                    <a:pt x="946371" y="1328488"/>
                  </a:lnTo>
                  <a:lnTo>
                    <a:pt x="897499" y="1334913"/>
                  </a:lnTo>
                  <a:lnTo>
                    <a:pt x="848349" y="1338015"/>
                  </a:lnTo>
                  <a:lnTo>
                    <a:pt x="799272" y="1337853"/>
                  </a:lnTo>
                  <a:lnTo>
                    <a:pt x="750619" y="1334488"/>
                  </a:lnTo>
                  <a:lnTo>
                    <a:pt x="702741" y="1327980"/>
                  </a:lnTo>
                  <a:lnTo>
                    <a:pt x="655987" y="1318387"/>
                  </a:lnTo>
                  <a:lnTo>
                    <a:pt x="610711" y="1305771"/>
                  </a:lnTo>
                  <a:lnTo>
                    <a:pt x="567262" y="1290191"/>
                  </a:lnTo>
                  <a:lnTo>
                    <a:pt x="525991" y="1271707"/>
                  </a:lnTo>
                  <a:lnTo>
                    <a:pt x="487250" y="1250379"/>
                  </a:lnTo>
                  <a:lnTo>
                    <a:pt x="451389" y="1226266"/>
                  </a:lnTo>
                  <a:lnTo>
                    <a:pt x="418760" y="1199429"/>
                  </a:lnTo>
                  <a:lnTo>
                    <a:pt x="389712" y="1169928"/>
                  </a:lnTo>
                  <a:lnTo>
                    <a:pt x="387884" y="1167769"/>
                  </a:lnTo>
                  <a:lnTo>
                    <a:pt x="386093" y="1165737"/>
                  </a:lnTo>
                  <a:lnTo>
                    <a:pt x="384328" y="1163578"/>
                  </a:lnTo>
                  <a:lnTo>
                    <a:pt x="326139" y="1164234"/>
                  </a:lnTo>
                  <a:lnTo>
                    <a:pt x="270625" y="1157230"/>
                  </a:lnTo>
                  <a:lnTo>
                    <a:pt x="219067" y="1143252"/>
                  </a:lnTo>
                  <a:lnTo>
                    <a:pt x="172747" y="1122986"/>
                  </a:lnTo>
                  <a:lnTo>
                    <a:pt x="132948" y="1097118"/>
                  </a:lnTo>
                  <a:lnTo>
                    <a:pt x="100951" y="1066334"/>
                  </a:lnTo>
                  <a:lnTo>
                    <a:pt x="78039" y="1031320"/>
                  </a:lnTo>
                  <a:lnTo>
                    <a:pt x="65494" y="992763"/>
                  </a:lnTo>
                  <a:lnTo>
                    <a:pt x="65014" y="950212"/>
                  </a:lnTo>
                  <a:lnTo>
                    <a:pt x="77915" y="909054"/>
                  </a:lnTo>
                  <a:lnTo>
                    <a:pt x="103503" y="870730"/>
                  </a:lnTo>
                  <a:lnTo>
                    <a:pt x="141085" y="836680"/>
                  </a:lnTo>
                  <a:lnTo>
                    <a:pt x="94232" y="813315"/>
                  </a:lnTo>
                  <a:lnTo>
                    <a:pt x="56285" y="784898"/>
                  </a:lnTo>
                  <a:lnTo>
                    <a:pt x="27656" y="752507"/>
                  </a:lnTo>
                  <a:lnTo>
                    <a:pt x="8757" y="717221"/>
                  </a:lnTo>
                  <a:lnTo>
                    <a:pt x="0" y="680119"/>
                  </a:lnTo>
                  <a:lnTo>
                    <a:pt x="1796" y="642281"/>
                  </a:lnTo>
                  <a:lnTo>
                    <a:pt x="14558" y="604785"/>
                  </a:lnTo>
                  <a:lnTo>
                    <a:pt x="38697" y="568710"/>
                  </a:lnTo>
                  <a:lnTo>
                    <a:pt x="70330" y="538682"/>
                  </a:lnTo>
                  <a:lnTo>
                    <a:pt x="109111" y="513562"/>
                  </a:lnTo>
                  <a:lnTo>
                    <a:pt x="153846" y="493867"/>
                  </a:lnTo>
                  <a:lnTo>
                    <a:pt x="203340" y="480115"/>
                  </a:lnTo>
                  <a:lnTo>
                    <a:pt x="256401" y="472825"/>
                  </a:lnTo>
                  <a:lnTo>
                    <a:pt x="258801" y="468380"/>
                  </a:lnTo>
                  <a:close/>
                </a:path>
                <a:path w="2850515" h="1423670">
                  <a:moveTo>
                    <a:pt x="311061" y="857381"/>
                  </a:moveTo>
                  <a:lnTo>
                    <a:pt x="267493" y="857472"/>
                  </a:lnTo>
                  <a:lnTo>
                    <a:pt x="224659" y="853063"/>
                  </a:lnTo>
                  <a:lnTo>
                    <a:pt x="183294" y="844272"/>
                  </a:lnTo>
                  <a:lnTo>
                    <a:pt x="144133" y="831219"/>
                  </a:lnTo>
                </a:path>
                <a:path w="2850515" h="1423670">
                  <a:moveTo>
                    <a:pt x="458343" y="1144782"/>
                  </a:moveTo>
                  <a:lnTo>
                    <a:pt x="440568" y="1149158"/>
                  </a:lnTo>
                  <a:lnTo>
                    <a:pt x="422429" y="1152736"/>
                  </a:lnTo>
                  <a:lnTo>
                    <a:pt x="403988" y="1155480"/>
                  </a:lnTo>
                  <a:lnTo>
                    <a:pt x="385306" y="1157355"/>
                  </a:lnTo>
                </a:path>
                <a:path w="2850515" h="1423670">
                  <a:moveTo>
                    <a:pt x="1087679" y="1282958"/>
                  </a:moveTo>
                  <a:lnTo>
                    <a:pt x="1074986" y="1269220"/>
                  </a:lnTo>
                  <a:lnTo>
                    <a:pt x="1063400" y="1255066"/>
                  </a:lnTo>
                  <a:lnTo>
                    <a:pt x="1052943" y="1240506"/>
                  </a:lnTo>
                  <a:lnTo>
                    <a:pt x="1043635" y="1225554"/>
                  </a:lnTo>
                </a:path>
                <a:path w="2850515" h="1423670">
                  <a:moveTo>
                    <a:pt x="1901368" y="1139956"/>
                  </a:moveTo>
                  <a:lnTo>
                    <a:pt x="1898826" y="1155905"/>
                  </a:lnTo>
                  <a:lnTo>
                    <a:pt x="1895034" y="1171722"/>
                  </a:lnTo>
                  <a:lnTo>
                    <a:pt x="1890027" y="1187373"/>
                  </a:lnTo>
                  <a:lnTo>
                    <a:pt x="1883842" y="1202821"/>
                  </a:lnTo>
                </a:path>
              </a:pathLst>
            </a:custGeom>
            <a:grpFill/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3319" y="3548887"/>
              <a:ext cx="226949" cy="247904"/>
            </a:xfrm>
            <a:prstGeom prst="rect">
              <a:avLst/>
            </a:prstGeom>
            <a:grpFill/>
          </p:spPr>
        </p:pic>
        <p:sp>
          <p:nvSpPr>
            <p:cNvPr id="32" name="object 32"/>
            <p:cNvSpPr/>
            <p:nvPr/>
          </p:nvSpPr>
          <p:spPr>
            <a:xfrm>
              <a:off x="447738" y="2876041"/>
              <a:ext cx="2497455" cy="517525"/>
            </a:xfrm>
            <a:custGeom>
              <a:avLst/>
              <a:gdLst/>
              <a:ahLst/>
              <a:cxnLst/>
              <a:rect l="l" t="t" r="r" b="b"/>
              <a:pathLst>
                <a:path w="2497455" h="517525">
                  <a:moveTo>
                    <a:pt x="2497264" y="428879"/>
                  </a:moveTo>
                  <a:lnTo>
                    <a:pt x="2479182" y="453580"/>
                  </a:lnTo>
                  <a:lnTo>
                    <a:pt x="2457100" y="476662"/>
                  </a:lnTo>
                  <a:lnTo>
                    <a:pt x="2431256" y="497887"/>
                  </a:lnTo>
                  <a:lnTo>
                    <a:pt x="2401887" y="517017"/>
                  </a:lnTo>
                </a:path>
                <a:path w="2497455" h="517525">
                  <a:moveTo>
                    <a:pt x="2268410" y="101727"/>
                  </a:moveTo>
                  <a:lnTo>
                    <a:pt x="2270793" y="112057"/>
                  </a:lnTo>
                  <a:lnTo>
                    <a:pt x="2272426" y="122459"/>
                  </a:lnTo>
                  <a:lnTo>
                    <a:pt x="2273321" y="132909"/>
                  </a:lnTo>
                  <a:lnTo>
                    <a:pt x="2273490" y="143383"/>
                  </a:lnTo>
                </a:path>
                <a:path w="2497455" h="517525">
                  <a:moveTo>
                    <a:pt x="1659064" y="53212"/>
                  </a:moveTo>
                  <a:lnTo>
                    <a:pt x="1669151" y="39022"/>
                  </a:lnTo>
                  <a:lnTo>
                    <a:pt x="1680702" y="25415"/>
                  </a:lnTo>
                  <a:lnTo>
                    <a:pt x="1693658" y="12404"/>
                  </a:lnTo>
                  <a:lnTo>
                    <a:pt x="1707959" y="0"/>
                  </a:lnTo>
                </a:path>
                <a:path w="2497455" h="517525">
                  <a:moveTo>
                    <a:pt x="1201991" y="78486"/>
                  </a:moveTo>
                  <a:lnTo>
                    <a:pt x="1206343" y="66678"/>
                  </a:lnTo>
                  <a:lnTo>
                    <a:pt x="1211754" y="55086"/>
                  </a:lnTo>
                  <a:lnTo>
                    <a:pt x="1218189" y="43731"/>
                  </a:lnTo>
                  <a:lnTo>
                    <a:pt x="1225613" y="32638"/>
                  </a:lnTo>
                </a:path>
                <a:path w="2497455" h="517525">
                  <a:moveTo>
                    <a:pt x="665543" y="93980"/>
                  </a:moveTo>
                  <a:lnTo>
                    <a:pt x="688414" y="103764"/>
                  </a:lnTo>
                  <a:lnTo>
                    <a:pt x="710353" y="114442"/>
                  </a:lnTo>
                  <a:lnTo>
                    <a:pt x="731299" y="126001"/>
                  </a:lnTo>
                  <a:lnTo>
                    <a:pt x="751192" y="138430"/>
                  </a:lnTo>
                </a:path>
                <a:path w="2497455" h="517525">
                  <a:moveTo>
                    <a:pt x="14947" y="443103"/>
                  </a:moveTo>
                  <a:lnTo>
                    <a:pt x="10195" y="431603"/>
                  </a:lnTo>
                  <a:lnTo>
                    <a:pt x="6116" y="419973"/>
                  </a:lnTo>
                  <a:lnTo>
                    <a:pt x="2716" y="408223"/>
                  </a:lnTo>
                  <a:lnTo>
                    <a:pt x="0" y="396367"/>
                  </a:lnTo>
                </a:path>
              </a:pathLst>
            </a:custGeom>
            <a:grpFill/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50519" y="2901822"/>
            <a:ext cx="1525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modes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fonctionnement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harmonisés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perfectibles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260893" y="692018"/>
            <a:ext cx="2636363" cy="1436370"/>
            <a:chOff x="9260893" y="692018"/>
            <a:chExt cx="2862580" cy="1436370"/>
          </a:xfrm>
        </p:grpSpPr>
        <p:sp>
          <p:nvSpPr>
            <p:cNvPr id="35" name="object 35"/>
            <p:cNvSpPr/>
            <p:nvPr/>
          </p:nvSpPr>
          <p:spPr>
            <a:xfrm>
              <a:off x="9267243" y="698368"/>
              <a:ext cx="2849880" cy="1423670"/>
            </a:xfrm>
            <a:custGeom>
              <a:avLst/>
              <a:gdLst/>
              <a:ahLst/>
              <a:cxnLst/>
              <a:rect l="l" t="t" r="r" b="b"/>
              <a:pathLst>
                <a:path w="2849879" h="1423670">
                  <a:moveTo>
                    <a:pt x="1719940" y="0"/>
                  </a:moveTo>
                  <a:lnTo>
                    <a:pt x="1671350" y="5084"/>
                  </a:lnTo>
                  <a:lnTo>
                    <a:pt x="1624850" y="15668"/>
                  </a:lnTo>
                  <a:lnTo>
                    <a:pt x="1581528" y="31505"/>
                  </a:lnTo>
                  <a:lnTo>
                    <a:pt x="1542475" y="52350"/>
                  </a:lnTo>
                  <a:lnTo>
                    <a:pt x="1508778" y="77957"/>
                  </a:lnTo>
                  <a:lnTo>
                    <a:pt x="1481528" y="108081"/>
                  </a:lnTo>
                  <a:lnTo>
                    <a:pt x="1462803" y="96369"/>
                  </a:lnTo>
                  <a:lnTo>
                    <a:pt x="1421877" y="75899"/>
                  </a:lnTo>
                  <a:lnTo>
                    <a:pt x="1352235" y="52895"/>
                  </a:lnTo>
                  <a:lnTo>
                    <a:pt x="1303281" y="43721"/>
                  </a:lnTo>
                  <a:lnTo>
                    <a:pt x="1253740" y="39514"/>
                  </a:lnTo>
                  <a:lnTo>
                    <a:pt x="1204348" y="40121"/>
                  </a:lnTo>
                  <a:lnTo>
                    <a:pt x="1155842" y="45390"/>
                  </a:lnTo>
                  <a:lnTo>
                    <a:pt x="1108957" y="55168"/>
                  </a:lnTo>
                  <a:lnTo>
                    <a:pt x="1064431" y="69304"/>
                  </a:lnTo>
                  <a:lnTo>
                    <a:pt x="1022999" y="87645"/>
                  </a:lnTo>
                  <a:lnTo>
                    <a:pt x="985398" y="110038"/>
                  </a:lnTo>
                  <a:lnTo>
                    <a:pt x="952364" y="136332"/>
                  </a:lnTo>
                  <a:lnTo>
                    <a:pt x="924633" y="166374"/>
                  </a:lnTo>
                  <a:lnTo>
                    <a:pt x="880575" y="150964"/>
                  </a:lnTo>
                  <a:lnTo>
                    <a:pt x="834552" y="139060"/>
                  </a:lnTo>
                  <a:lnTo>
                    <a:pt x="787012" y="130719"/>
                  </a:lnTo>
                  <a:lnTo>
                    <a:pt x="738404" y="125998"/>
                  </a:lnTo>
                  <a:lnTo>
                    <a:pt x="689174" y="124952"/>
                  </a:lnTo>
                  <a:lnTo>
                    <a:pt x="639772" y="127639"/>
                  </a:lnTo>
                  <a:lnTo>
                    <a:pt x="584915" y="135084"/>
                  </a:lnTo>
                  <a:lnTo>
                    <a:pt x="533008" y="146830"/>
                  </a:lnTo>
                  <a:lnTo>
                    <a:pt x="484408" y="162558"/>
                  </a:lnTo>
                  <a:lnTo>
                    <a:pt x="439471" y="181947"/>
                  </a:lnTo>
                  <a:lnTo>
                    <a:pt x="398554" y="204677"/>
                  </a:lnTo>
                  <a:lnTo>
                    <a:pt x="362014" y="230428"/>
                  </a:lnTo>
                  <a:lnTo>
                    <a:pt x="330208" y="258880"/>
                  </a:lnTo>
                  <a:lnTo>
                    <a:pt x="303493" y="289712"/>
                  </a:lnTo>
                  <a:lnTo>
                    <a:pt x="282225" y="322605"/>
                  </a:lnTo>
                  <a:lnTo>
                    <a:pt x="257462" y="393292"/>
                  </a:lnTo>
                  <a:lnTo>
                    <a:pt x="254679" y="430446"/>
                  </a:lnTo>
                  <a:lnTo>
                    <a:pt x="258772" y="468380"/>
                  </a:lnTo>
                  <a:lnTo>
                    <a:pt x="256359" y="472825"/>
                  </a:lnTo>
                  <a:lnTo>
                    <a:pt x="203326" y="480115"/>
                  </a:lnTo>
                  <a:lnTo>
                    <a:pt x="153840" y="493867"/>
                  </a:lnTo>
                  <a:lnTo>
                    <a:pt x="109104" y="513562"/>
                  </a:lnTo>
                  <a:lnTo>
                    <a:pt x="70317" y="538682"/>
                  </a:lnTo>
                  <a:lnTo>
                    <a:pt x="38681" y="568710"/>
                  </a:lnTo>
                  <a:lnTo>
                    <a:pt x="14549" y="604785"/>
                  </a:lnTo>
                  <a:lnTo>
                    <a:pt x="1793" y="642281"/>
                  </a:lnTo>
                  <a:lnTo>
                    <a:pt x="0" y="680119"/>
                  </a:lnTo>
                  <a:lnTo>
                    <a:pt x="8756" y="717221"/>
                  </a:lnTo>
                  <a:lnTo>
                    <a:pt x="27651" y="752507"/>
                  </a:lnTo>
                  <a:lnTo>
                    <a:pt x="56272" y="784898"/>
                  </a:lnTo>
                  <a:lnTo>
                    <a:pt x="94207" y="813315"/>
                  </a:lnTo>
                  <a:lnTo>
                    <a:pt x="141043" y="836680"/>
                  </a:lnTo>
                  <a:lnTo>
                    <a:pt x="103465" y="870728"/>
                  </a:lnTo>
                  <a:lnTo>
                    <a:pt x="77876" y="909038"/>
                  </a:lnTo>
                  <a:lnTo>
                    <a:pt x="64980" y="950159"/>
                  </a:lnTo>
                  <a:lnTo>
                    <a:pt x="65478" y="992636"/>
                  </a:lnTo>
                  <a:lnTo>
                    <a:pt x="78040" y="1031235"/>
                  </a:lnTo>
                  <a:lnTo>
                    <a:pt x="100964" y="1066280"/>
                  </a:lnTo>
                  <a:lnTo>
                    <a:pt x="132970" y="1097087"/>
                  </a:lnTo>
                  <a:lnTo>
                    <a:pt x="172777" y="1122970"/>
                  </a:lnTo>
                  <a:lnTo>
                    <a:pt x="219102" y="1143245"/>
                  </a:lnTo>
                  <a:lnTo>
                    <a:pt x="270664" y="1157228"/>
                  </a:lnTo>
                  <a:lnTo>
                    <a:pt x="326182" y="1164234"/>
                  </a:lnTo>
                  <a:lnTo>
                    <a:pt x="384375" y="1163578"/>
                  </a:lnTo>
                  <a:lnTo>
                    <a:pt x="389709" y="1169928"/>
                  </a:lnTo>
                  <a:lnTo>
                    <a:pt x="418762" y="1199429"/>
                  </a:lnTo>
                  <a:lnTo>
                    <a:pt x="451397" y="1226266"/>
                  </a:lnTo>
                  <a:lnTo>
                    <a:pt x="487263" y="1250379"/>
                  </a:lnTo>
                  <a:lnTo>
                    <a:pt x="526007" y="1271707"/>
                  </a:lnTo>
                  <a:lnTo>
                    <a:pt x="567281" y="1290191"/>
                  </a:lnTo>
                  <a:lnTo>
                    <a:pt x="610732" y="1305771"/>
                  </a:lnTo>
                  <a:lnTo>
                    <a:pt x="656010" y="1318387"/>
                  </a:lnTo>
                  <a:lnTo>
                    <a:pt x="702764" y="1327980"/>
                  </a:lnTo>
                  <a:lnTo>
                    <a:pt x="750643" y="1334488"/>
                  </a:lnTo>
                  <a:lnTo>
                    <a:pt x="799296" y="1337853"/>
                  </a:lnTo>
                  <a:lnTo>
                    <a:pt x="848373" y="1338015"/>
                  </a:lnTo>
                  <a:lnTo>
                    <a:pt x="897522" y="1334913"/>
                  </a:lnTo>
                  <a:lnTo>
                    <a:pt x="946393" y="1328488"/>
                  </a:lnTo>
                  <a:lnTo>
                    <a:pt x="994635" y="1318679"/>
                  </a:lnTo>
                  <a:lnTo>
                    <a:pt x="1041897" y="1305428"/>
                  </a:lnTo>
                  <a:lnTo>
                    <a:pt x="1087828" y="1288673"/>
                  </a:lnTo>
                  <a:lnTo>
                    <a:pt x="1125368" y="1321822"/>
                  </a:lnTo>
                  <a:lnTo>
                    <a:pt x="1168937" y="1350930"/>
                  </a:lnTo>
                  <a:lnTo>
                    <a:pt x="1217828" y="1375642"/>
                  </a:lnTo>
                  <a:lnTo>
                    <a:pt x="1271334" y="1395605"/>
                  </a:lnTo>
                  <a:lnTo>
                    <a:pt x="1328747" y="1410466"/>
                  </a:lnTo>
                  <a:lnTo>
                    <a:pt x="1383172" y="1419250"/>
                  </a:lnTo>
                  <a:lnTo>
                    <a:pt x="1437547" y="1423276"/>
                  </a:lnTo>
                  <a:lnTo>
                    <a:pt x="1491349" y="1422736"/>
                  </a:lnTo>
                  <a:lnTo>
                    <a:pt x="1544060" y="1417819"/>
                  </a:lnTo>
                  <a:lnTo>
                    <a:pt x="1595159" y="1408715"/>
                  </a:lnTo>
                  <a:lnTo>
                    <a:pt x="1644125" y="1395613"/>
                  </a:lnTo>
                  <a:lnTo>
                    <a:pt x="1690439" y="1378703"/>
                  </a:lnTo>
                  <a:lnTo>
                    <a:pt x="1733580" y="1358175"/>
                  </a:lnTo>
                  <a:lnTo>
                    <a:pt x="1773028" y="1334218"/>
                  </a:lnTo>
                  <a:lnTo>
                    <a:pt x="1808262" y="1307023"/>
                  </a:lnTo>
                  <a:lnTo>
                    <a:pt x="1838763" y="1276778"/>
                  </a:lnTo>
                  <a:lnTo>
                    <a:pt x="1864010" y="1243675"/>
                  </a:lnTo>
                  <a:lnTo>
                    <a:pt x="1883483" y="1207901"/>
                  </a:lnTo>
                  <a:lnTo>
                    <a:pt x="1929846" y="1224641"/>
                  </a:lnTo>
                  <a:lnTo>
                    <a:pt x="1978923" y="1236857"/>
                  </a:lnTo>
                  <a:lnTo>
                    <a:pt x="2030001" y="1244406"/>
                  </a:lnTo>
                  <a:lnTo>
                    <a:pt x="2082365" y="1247144"/>
                  </a:lnTo>
                  <a:lnTo>
                    <a:pt x="2138736" y="1244670"/>
                  </a:lnTo>
                  <a:lnTo>
                    <a:pt x="2192598" y="1236819"/>
                  </a:lnTo>
                  <a:lnTo>
                    <a:pt x="2243359" y="1223992"/>
                  </a:lnTo>
                  <a:lnTo>
                    <a:pt x="2290425" y="1206587"/>
                  </a:lnTo>
                  <a:lnTo>
                    <a:pt x="2333201" y="1185004"/>
                  </a:lnTo>
                  <a:lnTo>
                    <a:pt x="2371095" y="1159641"/>
                  </a:lnTo>
                  <a:lnTo>
                    <a:pt x="2403511" y="1130897"/>
                  </a:lnTo>
                  <a:lnTo>
                    <a:pt x="2429858" y="1099172"/>
                  </a:lnTo>
                  <a:lnTo>
                    <a:pt x="2449541" y="1064864"/>
                  </a:lnTo>
                  <a:lnTo>
                    <a:pt x="2461966" y="1028372"/>
                  </a:lnTo>
                  <a:lnTo>
                    <a:pt x="2466540" y="990096"/>
                  </a:lnTo>
                  <a:lnTo>
                    <a:pt x="2522701" y="982125"/>
                  </a:lnTo>
                  <a:lnTo>
                    <a:pt x="2576649" y="969379"/>
                  </a:lnTo>
                  <a:lnTo>
                    <a:pt x="2627738" y="952038"/>
                  </a:lnTo>
                  <a:lnTo>
                    <a:pt x="2675328" y="930279"/>
                  </a:lnTo>
                  <a:lnTo>
                    <a:pt x="2720897" y="902963"/>
                  </a:lnTo>
                  <a:lnTo>
                    <a:pt x="2759749" y="872471"/>
                  </a:lnTo>
                  <a:lnTo>
                    <a:pt x="2791787" y="839310"/>
                  </a:lnTo>
                  <a:lnTo>
                    <a:pt x="2816914" y="803985"/>
                  </a:lnTo>
                  <a:lnTo>
                    <a:pt x="2835033" y="767004"/>
                  </a:lnTo>
                  <a:lnTo>
                    <a:pt x="2846047" y="728873"/>
                  </a:lnTo>
                  <a:lnTo>
                    <a:pt x="2849860" y="690099"/>
                  </a:lnTo>
                  <a:lnTo>
                    <a:pt x="2846373" y="651190"/>
                  </a:lnTo>
                  <a:lnTo>
                    <a:pt x="2835491" y="612650"/>
                  </a:lnTo>
                  <a:lnTo>
                    <a:pt x="2817115" y="574988"/>
                  </a:lnTo>
                  <a:lnTo>
                    <a:pt x="2791149" y="538709"/>
                  </a:lnTo>
                  <a:lnTo>
                    <a:pt x="2757497" y="504321"/>
                  </a:lnTo>
                  <a:lnTo>
                    <a:pt x="2762087" y="496632"/>
                  </a:lnTo>
                  <a:lnTo>
                    <a:pt x="2784053" y="434514"/>
                  </a:lnTo>
                  <a:lnTo>
                    <a:pt x="2785424" y="396564"/>
                  </a:lnTo>
                  <a:lnTo>
                    <a:pt x="2778121" y="359582"/>
                  </a:lnTo>
                  <a:lnTo>
                    <a:pt x="2762652" y="324174"/>
                  </a:lnTo>
                  <a:lnTo>
                    <a:pt x="2739526" y="290945"/>
                  </a:lnTo>
                  <a:lnTo>
                    <a:pt x="2709253" y="260502"/>
                  </a:lnTo>
                  <a:lnTo>
                    <a:pt x="2672341" y="233449"/>
                  </a:lnTo>
                  <a:lnTo>
                    <a:pt x="2629300" y="210392"/>
                  </a:lnTo>
                  <a:lnTo>
                    <a:pt x="2580638" y="191939"/>
                  </a:lnTo>
                  <a:lnTo>
                    <a:pt x="2526865" y="178693"/>
                  </a:lnTo>
                  <a:lnTo>
                    <a:pt x="2512371" y="142451"/>
                  </a:lnTo>
                  <a:lnTo>
                    <a:pt x="2489114" y="108684"/>
                  </a:lnTo>
                  <a:lnTo>
                    <a:pt x="2457713" y="78109"/>
                  </a:lnTo>
                  <a:lnTo>
                    <a:pt x="2418788" y="51439"/>
                  </a:lnTo>
                  <a:lnTo>
                    <a:pt x="2376468" y="30818"/>
                  </a:lnTo>
                  <a:lnTo>
                    <a:pt x="2331054" y="15480"/>
                  </a:lnTo>
                  <a:lnTo>
                    <a:pt x="2283472" y="5372"/>
                  </a:lnTo>
                  <a:lnTo>
                    <a:pt x="2234652" y="442"/>
                  </a:lnTo>
                  <a:lnTo>
                    <a:pt x="2185520" y="639"/>
                  </a:lnTo>
                  <a:lnTo>
                    <a:pt x="2137006" y="5911"/>
                  </a:lnTo>
                  <a:lnTo>
                    <a:pt x="2090037" y="16206"/>
                  </a:lnTo>
                  <a:lnTo>
                    <a:pt x="2045542" y="31473"/>
                  </a:lnTo>
                  <a:lnTo>
                    <a:pt x="2004448" y="51659"/>
                  </a:lnTo>
                  <a:lnTo>
                    <a:pt x="1967684" y="76712"/>
                  </a:lnTo>
                  <a:lnTo>
                    <a:pt x="1946292" y="59684"/>
                  </a:lnTo>
                  <a:lnTo>
                    <a:pt x="1895889" y="31296"/>
                  </a:lnTo>
                  <a:lnTo>
                    <a:pt x="1819031" y="7310"/>
                  </a:lnTo>
                  <a:lnTo>
                    <a:pt x="1769530" y="660"/>
                  </a:lnTo>
                  <a:lnTo>
                    <a:pt x="17199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67243" y="698368"/>
              <a:ext cx="2849880" cy="1423670"/>
            </a:xfrm>
            <a:custGeom>
              <a:avLst/>
              <a:gdLst/>
              <a:ahLst/>
              <a:cxnLst/>
              <a:rect l="l" t="t" r="r" b="b"/>
              <a:pathLst>
                <a:path w="2849879" h="1423670">
                  <a:moveTo>
                    <a:pt x="258772" y="468380"/>
                  </a:moveTo>
                  <a:lnTo>
                    <a:pt x="254679" y="430446"/>
                  </a:lnTo>
                  <a:lnTo>
                    <a:pt x="257462" y="393292"/>
                  </a:lnTo>
                  <a:lnTo>
                    <a:pt x="266763" y="357239"/>
                  </a:lnTo>
                  <a:lnTo>
                    <a:pt x="303493" y="289712"/>
                  </a:lnTo>
                  <a:lnTo>
                    <a:pt x="330208" y="258880"/>
                  </a:lnTo>
                  <a:lnTo>
                    <a:pt x="362014" y="230428"/>
                  </a:lnTo>
                  <a:lnTo>
                    <a:pt x="398554" y="204677"/>
                  </a:lnTo>
                  <a:lnTo>
                    <a:pt x="439471" y="181947"/>
                  </a:lnTo>
                  <a:lnTo>
                    <a:pt x="484408" y="162558"/>
                  </a:lnTo>
                  <a:lnTo>
                    <a:pt x="533008" y="146830"/>
                  </a:lnTo>
                  <a:lnTo>
                    <a:pt x="584915" y="135084"/>
                  </a:lnTo>
                  <a:lnTo>
                    <a:pt x="639772" y="127639"/>
                  </a:lnTo>
                  <a:lnTo>
                    <a:pt x="689174" y="124952"/>
                  </a:lnTo>
                  <a:lnTo>
                    <a:pt x="738404" y="125998"/>
                  </a:lnTo>
                  <a:lnTo>
                    <a:pt x="787012" y="130719"/>
                  </a:lnTo>
                  <a:lnTo>
                    <a:pt x="834552" y="139060"/>
                  </a:lnTo>
                  <a:lnTo>
                    <a:pt x="880575" y="150964"/>
                  </a:lnTo>
                  <a:lnTo>
                    <a:pt x="924633" y="166374"/>
                  </a:lnTo>
                  <a:lnTo>
                    <a:pt x="952364" y="136332"/>
                  </a:lnTo>
                  <a:lnTo>
                    <a:pt x="985398" y="110038"/>
                  </a:lnTo>
                  <a:lnTo>
                    <a:pt x="1022999" y="87645"/>
                  </a:lnTo>
                  <a:lnTo>
                    <a:pt x="1064431" y="69304"/>
                  </a:lnTo>
                  <a:lnTo>
                    <a:pt x="1108957" y="55168"/>
                  </a:lnTo>
                  <a:lnTo>
                    <a:pt x="1155842" y="45390"/>
                  </a:lnTo>
                  <a:lnTo>
                    <a:pt x="1204348" y="40121"/>
                  </a:lnTo>
                  <a:lnTo>
                    <a:pt x="1253740" y="39514"/>
                  </a:lnTo>
                  <a:lnTo>
                    <a:pt x="1303281" y="43721"/>
                  </a:lnTo>
                  <a:lnTo>
                    <a:pt x="1352235" y="52895"/>
                  </a:lnTo>
                  <a:lnTo>
                    <a:pt x="1399867" y="67187"/>
                  </a:lnTo>
                  <a:lnTo>
                    <a:pt x="1442888" y="85634"/>
                  </a:lnTo>
                  <a:lnTo>
                    <a:pt x="1481528" y="108081"/>
                  </a:lnTo>
                  <a:lnTo>
                    <a:pt x="1508778" y="77957"/>
                  </a:lnTo>
                  <a:lnTo>
                    <a:pt x="1542475" y="52350"/>
                  </a:lnTo>
                  <a:lnTo>
                    <a:pt x="1581528" y="31505"/>
                  </a:lnTo>
                  <a:lnTo>
                    <a:pt x="1624850" y="15668"/>
                  </a:lnTo>
                  <a:lnTo>
                    <a:pt x="1671350" y="5084"/>
                  </a:lnTo>
                  <a:lnTo>
                    <a:pt x="1719940" y="0"/>
                  </a:lnTo>
                  <a:lnTo>
                    <a:pt x="1769530" y="660"/>
                  </a:lnTo>
                  <a:lnTo>
                    <a:pt x="1819031" y="7310"/>
                  </a:lnTo>
                  <a:lnTo>
                    <a:pt x="1867354" y="20197"/>
                  </a:lnTo>
                  <a:lnTo>
                    <a:pt x="1922281" y="44502"/>
                  </a:lnTo>
                  <a:lnTo>
                    <a:pt x="1967684" y="76712"/>
                  </a:lnTo>
                  <a:lnTo>
                    <a:pt x="2004448" y="51659"/>
                  </a:lnTo>
                  <a:lnTo>
                    <a:pt x="2045542" y="31473"/>
                  </a:lnTo>
                  <a:lnTo>
                    <a:pt x="2090037" y="16206"/>
                  </a:lnTo>
                  <a:lnTo>
                    <a:pt x="2137006" y="5911"/>
                  </a:lnTo>
                  <a:lnTo>
                    <a:pt x="2185520" y="639"/>
                  </a:lnTo>
                  <a:lnTo>
                    <a:pt x="2234652" y="442"/>
                  </a:lnTo>
                  <a:lnTo>
                    <a:pt x="2283472" y="5372"/>
                  </a:lnTo>
                  <a:lnTo>
                    <a:pt x="2331054" y="15480"/>
                  </a:lnTo>
                  <a:lnTo>
                    <a:pt x="2376468" y="30818"/>
                  </a:lnTo>
                  <a:lnTo>
                    <a:pt x="2418788" y="51439"/>
                  </a:lnTo>
                  <a:lnTo>
                    <a:pt x="2457713" y="78109"/>
                  </a:lnTo>
                  <a:lnTo>
                    <a:pt x="2489114" y="108684"/>
                  </a:lnTo>
                  <a:lnTo>
                    <a:pt x="2512371" y="142451"/>
                  </a:lnTo>
                  <a:lnTo>
                    <a:pt x="2526865" y="178693"/>
                  </a:lnTo>
                  <a:lnTo>
                    <a:pt x="2580638" y="191939"/>
                  </a:lnTo>
                  <a:lnTo>
                    <a:pt x="2629300" y="210392"/>
                  </a:lnTo>
                  <a:lnTo>
                    <a:pt x="2672341" y="233449"/>
                  </a:lnTo>
                  <a:lnTo>
                    <a:pt x="2709253" y="260502"/>
                  </a:lnTo>
                  <a:lnTo>
                    <a:pt x="2739526" y="290945"/>
                  </a:lnTo>
                  <a:lnTo>
                    <a:pt x="2762652" y="324174"/>
                  </a:lnTo>
                  <a:lnTo>
                    <a:pt x="2778121" y="359582"/>
                  </a:lnTo>
                  <a:lnTo>
                    <a:pt x="2785424" y="396564"/>
                  </a:lnTo>
                  <a:lnTo>
                    <a:pt x="2784053" y="434514"/>
                  </a:lnTo>
                  <a:lnTo>
                    <a:pt x="2773499" y="472825"/>
                  </a:lnTo>
                  <a:lnTo>
                    <a:pt x="2757497" y="504321"/>
                  </a:lnTo>
                  <a:lnTo>
                    <a:pt x="2791149" y="538709"/>
                  </a:lnTo>
                  <a:lnTo>
                    <a:pt x="2817115" y="574988"/>
                  </a:lnTo>
                  <a:lnTo>
                    <a:pt x="2835491" y="612650"/>
                  </a:lnTo>
                  <a:lnTo>
                    <a:pt x="2846373" y="651190"/>
                  </a:lnTo>
                  <a:lnTo>
                    <a:pt x="2849860" y="690099"/>
                  </a:lnTo>
                  <a:lnTo>
                    <a:pt x="2846047" y="728873"/>
                  </a:lnTo>
                  <a:lnTo>
                    <a:pt x="2835033" y="767004"/>
                  </a:lnTo>
                  <a:lnTo>
                    <a:pt x="2816914" y="803985"/>
                  </a:lnTo>
                  <a:lnTo>
                    <a:pt x="2791787" y="839310"/>
                  </a:lnTo>
                  <a:lnTo>
                    <a:pt x="2759749" y="872471"/>
                  </a:lnTo>
                  <a:lnTo>
                    <a:pt x="2720897" y="902963"/>
                  </a:lnTo>
                  <a:lnTo>
                    <a:pt x="2675328" y="930279"/>
                  </a:lnTo>
                  <a:lnTo>
                    <a:pt x="2627738" y="952038"/>
                  </a:lnTo>
                  <a:lnTo>
                    <a:pt x="2576649" y="969379"/>
                  </a:lnTo>
                  <a:lnTo>
                    <a:pt x="2522701" y="982125"/>
                  </a:lnTo>
                  <a:lnTo>
                    <a:pt x="2466540" y="990096"/>
                  </a:lnTo>
                  <a:lnTo>
                    <a:pt x="2461966" y="1028372"/>
                  </a:lnTo>
                  <a:lnTo>
                    <a:pt x="2449541" y="1064864"/>
                  </a:lnTo>
                  <a:lnTo>
                    <a:pt x="2429858" y="1099172"/>
                  </a:lnTo>
                  <a:lnTo>
                    <a:pt x="2403511" y="1130897"/>
                  </a:lnTo>
                  <a:lnTo>
                    <a:pt x="2371095" y="1159641"/>
                  </a:lnTo>
                  <a:lnTo>
                    <a:pt x="2333201" y="1185004"/>
                  </a:lnTo>
                  <a:lnTo>
                    <a:pt x="2290425" y="1206587"/>
                  </a:lnTo>
                  <a:lnTo>
                    <a:pt x="2243359" y="1223992"/>
                  </a:lnTo>
                  <a:lnTo>
                    <a:pt x="2192598" y="1236819"/>
                  </a:lnTo>
                  <a:lnTo>
                    <a:pt x="2138736" y="1244670"/>
                  </a:lnTo>
                  <a:lnTo>
                    <a:pt x="2082365" y="1247144"/>
                  </a:lnTo>
                  <a:lnTo>
                    <a:pt x="2030001" y="1244406"/>
                  </a:lnTo>
                  <a:lnTo>
                    <a:pt x="1978923" y="1236857"/>
                  </a:lnTo>
                  <a:lnTo>
                    <a:pt x="1929846" y="1224641"/>
                  </a:lnTo>
                  <a:lnTo>
                    <a:pt x="1883483" y="1207901"/>
                  </a:lnTo>
                  <a:lnTo>
                    <a:pt x="1864010" y="1243675"/>
                  </a:lnTo>
                  <a:lnTo>
                    <a:pt x="1838763" y="1276778"/>
                  </a:lnTo>
                  <a:lnTo>
                    <a:pt x="1808262" y="1307023"/>
                  </a:lnTo>
                  <a:lnTo>
                    <a:pt x="1773028" y="1334218"/>
                  </a:lnTo>
                  <a:lnTo>
                    <a:pt x="1733580" y="1358175"/>
                  </a:lnTo>
                  <a:lnTo>
                    <a:pt x="1690439" y="1378703"/>
                  </a:lnTo>
                  <a:lnTo>
                    <a:pt x="1644125" y="1395613"/>
                  </a:lnTo>
                  <a:lnTo>
                    <a:pt x="1595159" y="1408715"/>
                  </a:lnTo>
                  <a:lnTo>
                    <a:pt x="1544060" y="1417819"/>
                  </a:lnTo>
                  <a:lnTo>
                    <a:pt x="1491349" y="1422736"/>
                  </a:lnTo>
                  <a:lnTo>
                    <a:pt x="1437547" y="1423276"/>
                  </a:lnTo>
                  <a:lnTo>
                    <a:pt x="1383172" y="1419250"/>
                  </a:lnTo>
                  <a:lnTo>
                    <a:pt x="1328747" y="1410466"/>
                  </a:lnTo>
                  <a:lnTo>
                    <a:pt x="1271334" y="1395605"/>
                  </a:lnTo>
                  <a:lnTo>
                    <a:pt x="1217828" y="1375642"/>
                  </a:lnTo>
                  <a:lnTo>
                    <a:pt x="1168937" y="1350930"/>
                  </a:lnTo>
                  <a:lnTo>
                    <a:pt x="1125368" y="1321822"/>
                  </a:lnTo>
                  <a:lnTo>
                    <a:pt x="1087828" y="1288673"/>
                  </a:lnTo>
                  <a:lnTo>
                    <a:pt x="1041897" y="1305428"/>
                  </a:lnTo>
                  <a:lnTo>
                    <a:pt x="994635" y="1318679"/>
                  </a:lnTo>
                  <a:lnTo>
                    <a:pt x="946393" y="1328488"/>
                  </a:lnTo>
                  <a:lnTo>
                    <a:pt x="897522" y="1334913"/>
                  </a:lnTo>
                  <a:lnTo>
                    <a:pt x="848373" y="1338015"/>
                  </a:lnTo>
                  <a:lnTo>
                    <a:pt x="799296" y="1337853"/>
                  </a:lnTo>
                  <a:lnTo>
                    <a:pt x="750643" y="1334488"/>
                  </a:lnTo>
                  <a:lnTo>
                    <a:pt x="702764" y="1327980"/>
                  </a:lnTo>
                  <a:lnTo>
                    <a:pt x="656010" y="1318387"/>
                  </a:lnTo>
                  <a:lnTo>
                    <a:pt x="610732" y="1305771"/>
                  </a:lnTo>
                  <a:lnTo>
                    <a:pt x="567281" y="1290191"/>
                  </a:lnTo>
                  <a:lnTo>
                    <a:pt x="526007" y="1271707"/>
                  </a:lnTo>
                  <a:lnTo>
                    <a:pt x="487263" y="1250379"/>
                  </a:lnTo>
                  <a:lnTo>
                    <a:pt x="451397" y="1226266"/>
                  </a:lnTo>
                  <a:lnTo>
                    <a:pt x="418762" y="1199429"/>
                  </a:lnTo>
                  <a:lnTo>
                    <a:pt x="389709" y="1169928"/>
                  </a:lnTo>
                  <a:lnTo>
                    <a:pt x="384375" y="1163578"/>
                  </a:lnTo>
                  <a:lnTo>
                    <a:pt x="326182" y="1164234"/>
                  </a:lnTo>
                  <a:lnTo>
                    <a:pt x="270664" y="1157228"/>
                  </a:lnTo>
                  <a:lnTo>
                    <a:pt x="219102" y="1143245"/>
                  </a:lnTo>
                  <a:lnTo>
                    <a:pt x="172777" y="1122970"/>
                  </a:lnTo>
                  <a:lnTo>
                    <a:pt x="132970" y="1097087"/>
                  </a:lnTo>
                  <a:lnTo>
                    <a:pt x="100964" y="1066280"/>
                  </a:lnTo>
                  <a:lnTo>
                    <a:pt x="78040" y="1031235"/>
                  </a:lnTo>
                  <a:lnTo>
                    <a:pt x="65478" y="992636"/>
                  </a:lnTo>
                  <a:lnTo>
                    <a:pt x="64980" y="950159"/>
                  </a:lnTo>
                  <a:lnTo>
                    <a:pt x="77876" y="909038"/>
                  </a:lnTo>
                  <a:lnTo>
                    <a:pt x="103465" y="870728"/>
                  </a:lnTo>
                  <a:lnTo>
                    <a:pt x="141043" y="836680"/>
                  </a:lnTo>
                  <a:lnTo>
                    <a:pt x="94207" y="813315"/>
                  </a:lnTo>
                  <a:lnTo>
                    <a:pt x="56272" y="784898"/>
                  </a:lnTo>
                  <a:lnTo>
                    <a:pt x="27651" y="752507"/>
                  </a:lnTo>
                  <a:lnTo>
                    <a:pt x="8756" y="717221"/>
                  </a:lnTo>
                  <a:lnTo>
                    <a:pt x="0" y="680119"/>
                  </a:lnTo>
                  <a:lnTo>
                    <a:pt x="1793" y="642281"/>
                  </a:lnTo>
                  <a:lnTo>
                    <a:pt x="14549" y="604785"/>
                  </a:lnTo>
                  <a:lnTo>
                    <a:pt x="38681" y="568710"/>
                  </a:lnTo>
                  <a:lnTo>
                    <a:pt x="70317" y="538682"/>
                  </a:lnTo>
                  <a:lnTo>
                    <a:pt x="109104" y="513562"/>
                  </a:lnTo>
                  <a:lnTo>
                    <a:pt x="153840" y="493867"/>
                  </a:lnTo>
                  <a:lnTo>
                    <a:pt x="203326" y="480115"/>
                  </a:lnTo>
                  <a:lnTo>
                    <a:pt x="256359" y="472825"/>
                  </a:lnTo>
                  <a:lnTo>
                    <a:pt x="258772" y="468380"/>
                  </a:lnTo>
                  <a:close/>
                </a:path>
                <a:path w="2849879" h="1423670">
                  <a:moveTo>
                    <a:pt x="311096" y="857381"/>
                  </a:moveTo>
                  <a:lnTo>
                    <a:pt x="267499" y="857472"/>
                  </a:lnTo>
                  <a:lnTo>
                    <a:pt x="224640" y="853063"/>
                  </a:lnTo>
                  <a:lnTo>
                    <a:pt x="183258" y="844272"/>
                  </a:lnTo>
                  <a:lnTo>
                    <a:pt x="144091" y="831219"/>
                  </a:lnTo>
                </a:path>
                <a:path w="2849879" h="1423670">
                  <a:moveTo>
                    <a:pt x="458289" y="1144782"/>
                  </a:moveTo>
                  <a:lnTo>
                    <a:pt x="440538" y="1149140"/>
                  </a:lnTo>
                  <a:lnTo>
                    <a:pt x="422395" y="1152688"/>
                  </a:lnTo>
                  <a:lnTo>
                    <a:pt x="403943" y="1155426"/>
                  </a:lnTo>
                  <a:lnTo>
                    <a:pt x="385264" y="1157355"/>
                  </a:lnTo>
                </a:path>
                <a:path w="2849879" h="1423670">
                  <a:moveTo>
                    <a:pt x="1087574" y="1282958"/>
                  </a:moveTo>
                  <a:lnTo>
                    <a:pt x="1074957" y="1269220"/>
                  </a:lnTo>
                  <a:lnTo>
                    <a:pt x="1063412" y="1255066"/>
                  </a:lnTo>
                  <a:lnTo>
                    <a:pt x="1052962" y="1240506"/>
                  </a:lnTo>
                  <a:lnTo>
                    <a:pt x="1043632" y="1225554"/>
                  </a:lnTo>
                </a:path>
                <a:path w="2849879" h="1423670">
                  <a:moveTo>
                    <a:pt x="1901390" y="1139956"/>
                  </a:moveTo>
                  <a:lnTo>
                    <a:pt x="1898848" y="1155905"/>
                  </a:lnTo>
                  <a:lnTo>
                    <a:pt x="1895056" y="1171722"/>
                  </a:lnTo>
                  <a:lnTo>
                    <a:pt x="1890049" y="1187373"/>
                  </a:lnTo>
                  <a:lnTo>
                    <a:pt x="1883864" y="1202821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660" y="1443227"/>
              <a:ext cx="226949" cy="24790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526015" y="770381"/>
              <a:ext cx="2497455" cy="517525"/>
            </a:xfrm>
            <a:custGeom>
              <a:avLst/>
              <a:gdLst/>
              <a:ahLst/>
              <a:cxnLst/>
              <a:rect l="l" t="t" r="r" b="b"/>
              <a:pathLst>
                <a:path w="2497454" h="517525">
                  <a:moveTo>
                    <a:pt x="2497328" y="428878"/>
                  </a:moveTo>
                  <a:lnTo>
                    <a:pt x="2479246" y="453580"/>
                  </a:lnTo>
                  <a:lnTo>
                    <a:pt x="2457164" y="476662"/>
                  </a:lnTo>
                  <a:lnTo>
                    <a:pt x="2431319" y="497887"/>
                  </a:lnTo>
                  <a:lnTo>
                    <a:pt x="2401951" y="517016"/>
                  </a:lnTo>
                </a:path>
                <a:path w="2497454" h="517525">
                  <a:moveTo>
                    <a:pt x="2268474" y="101726"/>
                  </a:moveTo>
                  <a:lnTo>
                    <a:pt x="2270801" y="112057"/>
                  </a:lnTo>
                  <a:lnTo>
                    <a:pt x="2272426" y="122459"/>
                  </a:lnTo>
                  <a:lnTo>
                    <a:pt x="2273313" y="132909"/>
                  </a:lnTo>
                  <a:lnTo>
                    <a:pt x="2273427" y="143382"/>
                  </a:lnTo>
                </a:path>
                <a:path w="2497454" h="517525">
                  <a:moveTo>
                    <a:pt x="1659127" y="53212"/>
                  </a:moveTo>
                  <a:lnTo>
                    <a:pt x="1669214" y="39004"/>
                  </a:lnTo>
                  <a:lnTo>
                    <a:pt x="1680765" y="25368"/>
                  </a:lnTo>
                  <a:lnTo>
                    <a:pt x="1693721" y="12350"/>
                  </a:lnTo>
                  <a:lnTo>
                    <a:pt x="1708023" y="0"/>
                  </a:lnTo>
                </a:path>
                <a:path w="2497454" h="517525">
                  <a:moveTo>
                    <a:pt x="1202054" y="78485"/>
                  </a:moveTo>
                  <a:lnTo>
                    <a:pt x="1206388" y="66678"/>
                  </a:lnTo>
                  <a:lnTo>
                    <a:pt x="1211770" y="55086"/>
                  </a:lnTo>
                  <a:lnTo>
                    <a:pt x="1218199" y="43731"/>
                  </a:lnTo>
                  <a:lnTo>
                    <a:pt x="1225677" y="32638"/>
                  </a:lnTo>
                </a:path>
                <a:path w="2497454" h="517525">
                  <a:moveTo>
                    <a:pt x="665606" y="93979"/>
                  </a:moveTo>
                  <a:lnTo>
                    <a:pt x="688429" y="103764"/>
                  </a:lnTo>
                  <a:lnTo>
                    <a:pt x="710358" y="114442"/>
                  </a:lnTo>
                  <a:lnTo>
                    <a:pt x="731311" y="126001"/>
                  </a:lnTo>
                  <a:lnTo>
                    <a:pt x="751204" y="138429"/>
                  </a:lnTo>
                </a:path>
                <a:path w="2497454" h="517525">
                  <a:moveTo>
                    <a:pt x="14985" y="443102"/>
                  </a:moveTo>
                  <a:lnTo>
                    <a:pt x="10197" y="431603"/>
                  </a:lnTo>
                  <a:lnTo>
                    <a:pt x="6111" y="419973"/>
                  </a:lnTo>
                  <a:lnTo>
                    <a:pt x="2716" y="408223"/>
                  </a:lnTo>
                  <a:lnTo>
                    <a:pt x="0" y="396366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857358" y="795654"/>
            <a:ext cx="14706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communication interne balbutiante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4257" y="4627560"/>
            <a:ext cx="2863215" cy="1436370"/>
            <a:chOff x="94257" y="4627560"/>
            <a:chExt cx="2863215" cy="143637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1" name="object 41"/>
            <p:cNvSpPr/>
            <p:nvPr/>
          </p:nvSpPr>
          <p:spPr>
            <a:xfrm>
              <a:off x="100607" y="4633910"/>
              <a:ext cx="2850515" cy="1423670"/>
            </a:xfrm>
            <a:custGeom>
              <a:avLst/>
              <a:gdLst/>
              <a:ahLst/>
              <a:cxnLst/>
              <a:rect l="l" t="t" r="r" b="b"/>
              <a:pathLst>
                <a:path w="2850515" h="1423670">
                  <a:moveTo>
                    <a:pt x="1719885" y="0"/>
                  </a:moveTo>
                  <a:lnTo>
                    <a:pt x="1671286" y="5082"/>
                  </a:lnTo>
                  <a:lnTo>
                    <a:pt x="1624786" y="15665"/>
                  </a:lnTo>
                  <a:lnTo>
                    <a:pt x="1581474" y="31500"/>
                  </a:lnTo>
                  <a:lnTo>
                    <a:pt x="1542439" y="52337"/>
                  </a:lnTo>
                  <a:lnTo>
                    <a:pt x="1508771" y="77925"/>
                  </a:lnTo>
                  <a:lnTo>
                    <a:pt x="1481558" y="108015"/>
                  </a:lnTo>
                  <a:lnTo>
                    <a:pt x="1462833" y="96359"/>
                  </a:lnTo>
                  <a:lnTo>
                    <a:pt x="1421907" y="75904"/>
                  </a:lnTo>
                  <a:lnTo>
                    <a:pt x="1352237" y="52956"/>
                  </a:lnTo>
                  <a:lnTo>
                    <a:pt x="1303267" y="43782"/>
                  </a:lnTo>
                  <a:lnTo>
                    <a:pt x="1253719" y="39575"/>
                  </a:lnTo>
                  <a:lnTo>
                    <a:pt x="1204329" y="40182"/>
                  </a:lnTo>
                  <a:lnTo>
                    <a:pt x="1155831" y="45451"/>
                  </a:lnTo>
                  <a:lnTo>
                    <a:pt x="1108959" y="55229"/>
                  </a:lnTo>
                  <a:lnTo>
                    <a:pt x="1064447" y="69365"/>
                  </a:lnTo>
                  <a:lnTo>
                    <a:pt x="1023030" y="87706"/>
                  </a:lnTo>
                  <a:lnTo>
                    <a:pt x="985441" y="110099"/>
                  </a:lnTo>
                  <a:lnTo>
                    <a:pt x="952416" y="136393"/>
                  </a:lnTo>
                  <a:lnTo>
                    <a:pt x="924688" y="166435"/>
                  </a:lnTo>
                  <a:lnTo>
                    <a:pt x="880604" y="151015"/>
                  </a:lnTo>
                  <a:lnTo>
                    <a:pt x="834563" y="139088"/>
                  </a:lnTo>
                  <a:lnTo>
                    <a:pt x="787012" y="130717"/>
                  </a:lnTo>
                  <a:lnTo>
                    <a:pt x="738398" y="125965"/>
                  </a:lnTo>
                  <a:lnTo>
                    <a:pt x="689166" y="124896"/>
                  </a:lnTo>
                  <a:lnTo>
                    <a:pt x="639764" y="127573"/>
                  </a:lnTo>
                  <a:lnTo>
                    <a:pt x="584921" y="135043"/>
                  </a:lnTo>
                  <a:lnTo>
                    <a:pt x="533025" y="146807"/>
                  </a:lnTo>
                  <a:lnTo>
                    <a:pt x="484434" y="162546"/>
                  </a:lnTo>
                  <a:lnTo>
                    <a:pt x="439504" y="181941"/>
                  </a:lnTo>
                  <a:lnTo>
                    <a:pt x="398593" y="204674"/>
                  </a:lnTo>
                  <a:lnTo>
                    <a:pt x="362057" y="230426"/>
                  </a:lnTo>
                  <a:lnTo>
                    <a:pt x="330253" y="258877"/>
                  </a:lnTo>
                  <a:lnTo>
                    <a:pt x="303539" y="289711"/>
                  </a:lnTo>
                  <a:lnTo>
                    <a:pt x="282271" y="322607"/>
                  </a:lnTo>
                  <a:lnTo>
                    <a:pt x="257502" y="393311"/>
                  </a:lnTo>
                  <a:lnTo>
                    <a:pt x="254715" y="430482"/>
                  </a:lnTo>
                  <a:lnTo>
                    <a:pt x="258802" y="468441"/>
                  </a:lnTo>
                  <a:lnTo>
                    <a:pt x="256401" y="472886"/>
                  </a:lnTo>
                  <a:lnTo>
                    <a:pt x="203341" y="480127"/>
                  </a:lnTo>
                  <a:lnTo>
                    <a:pt x="153847" y="493873"/>
                  </a:lnTo>
                  <a:lnTo>
                    <a:pt x="109112" y="513586"/>
                  </a:lnTo>
                  <a:lnTo>
                    <a:pt x="70331" y="538731"/>
                  </a:lnTo>
                  <a:lnTo>
                    <a:pt x="38698" y="568771"/>
                  </a:lnTo>
                  <a:lnTo>
                    <a:pt x="14559" y="604846"/>
                  </a:lnTo>
                  <a:lnTo>
                    <a:pt x="1797" y="642342"/>
                  </a:lnTo>
                  <a:lnTo>
                    <a:pt x="0" y="680180"/>
                  </a:lnTo>
                  <a:lnTo>
                    <a:pt x="8756" y="717282"/>
                  </a:lnTo>
                  <a:lnTo>
                    <a:pt x="27654" y="752568"/>
                  </a:lnTo>
                  <a:lnTo>
                    <a:pt x="56283" y="784959"/>
                  </a:lnTo>
                  <a:lnTo>
                    <a:pt x="94231" y="813377"/>
                  </a:lnTo>
                  <a:lnTo>
                    <a:pt x="141085" y="836741"/>
                  </a:lnTo>
                  <a:lnTo>
                    <a:pt x="103503" y="870772"/>
                  </a:lnTo>
                  <a:lnTo>
                    <a:pt x="77916" y="909055"/>
                  </a:lnTo>
                  <a:lnTo>
                    <a:pt x="65015" y="950177"/>
                  </a:lnTo>
                  <a:lnTo>
                    <a:pt x="65495" y="992723"/>
                  </a:lnTo>
                  <a:lnTo>
                    <a:pt x="78040" y="1031292"/>
                  </a:lnTo>
                  <a:lnTo>
                    <a:pt x="100952" y="1066320"/>
                  </a:lnTo>
                  <a:lnTo>
                    <a:pt x="132949" y="1097121"/>
                  </a:lnTo>
                  <a:lnTo>
                    <a:pt x="172748" y="1123007"/>
                  </a:lnTo>
                  <a:lnTo>
                    <a:pt x="219068" y="1143291"/>
                  </a:lnTo>
                  <a:lnTo>
                    <a:pt x="270626" y="1157284"/>
                  </a:lnTo>
                  <a:lnTo>
                    <a:pt x="326140" y="1164301"/>
                  </a:lnTo>
                  <a:lnTo>
                    <a:pt x="384329" y="1163652"/>
                  </a:lnTo>
                  <a:lnTo>
                    <a:pt x="389713" y="1169913"/>
                  </a:lnTo>
                  <a:lnTo>
                    <a:pt x="418760" y="1199429"/>
                  </a:lnTo>
                  <a:lnTo>
                    <a:pt x="451390" y="1226278"/>
                  </a:lnTo>
                  <a:lnTo>
                    <a:pt x="487250" y="1250400"/>
                  </a:lnTo>
                  <a:lnTo>
                    <a:pt x="525990" y="1271735"/>
                  </a:lnTo>
                  <a:lnTo>
                    <a:pt x="567260" y="1290223"/>
                  </a:lnTo>
                  <a:lnTo>
                    <a:pt x="610708" y="1305805"/>
                  </a:lnTo>
                  <a:lnTo>
                    <a:pt x="655984" y="1318421"/>
                  </a:lnTo>
                  <a:lnTo>
                    <a:pt x="702737" y="1328012"/>
                  </a:lnTo>
                  <a:lnTo>
                    <a:pt x="750615" y="1334518"/>
                  </a:lnTo>
                  <a:lnTo>
                    <a:pt x="799268" y="1337879"/>
                  </a:lnTo>
                  <a:lnTo>
                    <a:pt x="848345" y="1338035"/>
                  </a:lnTo>
                  <a:lnTo>
                    <a:pt x="897495" y="1334927"/>
                  </a:lnTo>
                  <a:lnTo>
                    <a:pt x="946367" y="1328495"/>
                  </a:lnTo>
                  <a:lnTo>
                    <a:pt x="994610" y="1318679"/>
                  </a:lnTo>
                  <a:lnTo>
                    <a:pt x="1041874" y="1305420"/>
                  </a:lnTo>
                  <a:lnTo>
                    <a:pt x="1087807" y="1288658"/>
                  </a:lnTo>
                  <a:lnTo>
                    <a:pt x="1125387" y="1321815"/>
                  </a:lnTo>
                  <a:lnTo>
                    <a:pt x="1168973" y="1350931"/>
                  </a:lnTo>
                  <a:lnTo>
                    <a:pt x="1217866" y="1375655"/>
                  </a:lnTo>
                  <a:lnTo>
                    <a:pt x="1271367" y="1395634"/>
                  </a:lnTo>
                  <a:lnTo>
                    <a:pt x="1328777" y="1410515"/>
                  </a:lnTo>
                  <a:lnTo>
                    <a:pt x="1383202" y="1419287"/>
                  </a:lnTo>
                  <a:lnTo>
                    <a:pt x="1437577" y="1423303"/>
                  </a:lnTo>
                  <a:lnTo>
                    <a:pt x="1491379" y="1422754"/>
                  </a:lnTo>
                  <a:lnTo>
                    <a:pt x="1544090" y="1417829"/>
                  </a:lnTo>
                  <a:lnTo>
                    <a:pt x="1595189" y="1408718"/>
                  </a:lnTo>
                  <a:lnTo>
                    <a:pt x="1644155" y="1395611"/>
                  </a:lnTo>
                  <a:lnTo>
                    <a:pt x="1690469" y="1378697"/>
                  </a:lnTo>
                  <a:lnTo>
                    <a:pt x="1733610" y="1358167"/>
                  </a:lnTo>
                  <a:lnTo>
                    <a:pt x="1773058" y="1334210"/>
                  </a:lnTo>
                  <a:lnTo>
                    <a:pt x="1808292" y="1307016"/>
                  </a:lnTo>
                  <a:lnTo>
                    <a:pt x="1838793" y="1276775"/>
                  </a:lnTo>
                  <a:lnTo>
                    <a:pt x="1864040" y="1243677"/>
                  </a:lnTo>
                  <a:lnTo>
                    <a:pt x="1883513" y="1207912"/>
                  </a:lnTo>
                  <a:lnTo>
                    <a:pt x="1929876" y="1224685"/>
                  </a:lnTo>
                  <a:lnTo>
                    <a:pt x="1978953" y="1236925"/>
                  </a:lnTo>
                  <a:lnTo>
                    <a:pt x="2030031" y="1244488"/>
                  </a:lnTo>
                  <a:lnTo>
                    <a:pt x="2082395" y="1247231"/>
                  </a:lnTo>
                  <a:lnTo>
                    <a:pt x="2138737" y="1244729"/>
                  </a:lnTo>
                  <a:lnTo>
                    <a:pt x="2192582" y="1236860"/>
                  </a:lnTo>
                  <a:lnTo>
                    <a:pt x="2243335" y="1224020"/>
                  </a:lnTo>
                  <a:lnTo>
                    <a:pt x="2290399" y="1206608"/>
                  </a:lnTo>
                  <a:lnTo>
                    <a:pt x="2333180" y="1185021"/>
                  </a:lnTo>
                  <a:lnTo>
                    <a:pt x="2371082" y="1159658"/>
                  </a:lnTo>
                  <a:lnTo>
                    <a:pt x="2403509" y="1130916"/>
                  </a:lnTo>
                  <a:lnTo>
                    <a:pt x="2429868" y="1099193"/>
                  </a:lnTo>
                  <a:lnTo>
                    <a:pt x="2449561" y="1064888"/>
                  </a:lnTo>
                  <a:lnTo>
                    <a:pt x="2461993" y="1028397"/>
                  </a:lnTo>
                  <a:lnTo>
                    <a:pt x="2466570" y="990119"/>
                  </a:lnTo>
                  <a:lnTo>
                    <a:pt x="2522732" y="982131"/>
                  </a:lnTo>
                  <a:lnTo>
                    <a:pt x="2576679" y="969379"/>
                  </a:lnTo>
                  <a:lnTo>
                    <a:pt x="2627769" y="952052"/>
                  </a:lnTo>
                  <a:lnTo>
                    <a:pt x="2675358" y="930340"/>
                  </a:lnTo>
                  <a:lnTo>
                    <a:pt x="2720927" y="903022"/>
                  </a:lnTo>
                  <a:lnTo>
                    <a:pt x="2759779" y="872524"/>
                  </a:lnTo>
                  <a:lnTo>
                    <a:pt x="2791817" y="839353"/>
                  </a:lnTo>
                  <a:lnTo>
                    <a:pt x="2816944" y="804018"/>
                  </a:lnTo>
                  <a:lnTo>
                    <a:pt x="2835063" y="767026"/>
                  </a:lnTo>
                  <a:lnTo>
                    <a:pt x="2846078" y="728887"/>
                  </a:lnTo>
                  <a:lnTo>
                    <a:pt x="2849890" y="690107"/>
                  </a:lnTo>
                  <a:lnTo>
                    <a:pt x="2846403" y="651194"/>
                  </a:lnTo>
                  <a:lnTo>
                    <a:pt x="2835521" y="612658"/>
                  </a:lnTo>
                  <a:lnTo>
                    <a:pt x="2817145" y="575005"/>
                  </a:lnTo>
                  <a:lnTo>
                    <a:pt x="2791179" y="538744"/>
                  </a:lnTo>
                  <a:lnTo>
                    <a:pt x="2757527" y="504382"/>
                  </a:lnTo>
                  <a:lnTo>
                    <a:pt x="2762117" y="496621"/>
                  </a:lnTo>
                  <a:lnTo>
                    <a:pt x="2784083" y="434541"/>
                  </a:lnTo>
                  <a:lnTo>
                    <a:pt x="2785454" y="396564"/>
                  </a:lnTo>
                  <a:lnTo>
                    <a:pt x="2778148" y="359564"/>
                  </a:lnTo>
                  <a:lnTo>
                    <a:pt x="2762674" y="324144"/>
                  </a:lnTo>
                  <a:lnTo>
                    <a:pt x="2739540" y="290911"/>
                  </a:lnTo>
                  <a:lnTo>
                    <a:pt x="2709256" y="260471"/>
                  </a:lnTo>
                  <a:lnTo>
                    <a:pt x="2672328" y="233430"/>
                  </a:lnTo>
                  <a:lnTo>
                    <a:pt x="2629265" y="210393"/>
                  </a:lnTo>
                  <a:lnTo>
                    <a:pt x="2580576" y="191966"/>
                  </a:lnTo>
                  <a:lnTo>
                    <a:pt x="2526768" y="178754"/>
                  </a:lnTo>
                  <a:lnTo>
                    <a:pt x="2512347" y="142512"/>
                  </a:lnTo>
                  <a:lnTo>
                    <a:pt x="2489128" y="108746"/>
                  </a:lnTo>
                  <a:lnTo>
                    <a:pt x="2457741" y="78170"/>
                  </a:lnTo>
                  <a:lnTo>
                    <a:pt x="2418818" y="51500"/>
                  </a:lnTo>
                  <a:lnTo>
                    <a:pt x="2376499" y="30880"/>
                  </a:lnTo>
                  <a:lnTo>
                    <a:pt x="2331084" y="15541"/>
                  </a:lnTo>
                  <a:lnTo>
                    <a:pt x="2283503" y="5433"/>
                  </a:lnTo>
                  <a:lnTo>
                    <a:pt x="2234682" y="503"/>
                  </a:lnTo>
                  <a:lnTo>
                    <a:pt x="2185551" y="700"/>
                  </a:lnTo>
                  <a:lnTo>
                    <a:pt x="2137036" y="5972"/>
                  </a:lnTo>
                  <a:lnTo>
                    <a:pt x="2090067" y="16268"/>
                  </a:lnTo>
                  <a:lnTo>
                    <a:pt x="2045572" y="31534"/>
                  </a:lnTo>
                  <a:lnTo>
                    <a:pt x="2004478" y="51720"/>
                  </a:lnTo>
                  <a:lnTo>
                    <a:pt x="1967714" y="76773"/>
                  </a:lnTo>
                  <a:lnTo>
                    <a:pt x="1946322" y="59745"/>
                  </a:lnTo>
                  <a:lnTo>
                    <a:pt x="1895919" y="31357"/>
                  </a:lnTo>
                  <a:lnTo>
                    <a:pt x="1819023" y="7338"/>
                  </a:lnTo>
                  <a:lnTo>
                    <a:pt x="1769494" y="668"/>
                  </a:lnTo>
                  <a:lnTo>
                    <a:pt x="17198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607" y="4633910"/>
              <a:ext cx="2850515" cy="1423670"/>
            </a:xfrm>
            <a:custGeom>
              <a:avLst/>
              <a:gdLst/>
              <a:ahLst/>
              <a:cxnLst/>
              <a:rect l="l" t="t" r="r" b="b"/>
              <a:pathLst>
                <a:path w="2850515" h="1423670">
                  <a:moveTo>
                    <a:pt x="258802" y="468441"/>
                  </a:moveTo>
                  <a:lnTo>
                    <a:pt x="254715" y="430482"/>
                  </a:lnTo>
                  <a:lnTo>
                    <a:pt x="257502" y="393311"/>
                  </a:lnTo>
                  <a:lnTo>
                    <a:pt x="266806" y="357246"/>
                  </a:lnTo>
                  <a:lnTo>
                    <a:pt x="303539" y="289711"/>
                  </a:lnTo>
                  <a:lnTo>
                    <a:pt x="330253" y="258877"/>
                  </a:lnTo>
                  <a:lnTo>
                    <a:pt x="362057" y="230426"/>
                  </a:lnTo>
                  <a:lnTo>
                    <a:pt x="398593" y="204674"/>
                  </a:lnTo>
                  <a:lnTo>
                    <a:pt x="439504" y="181941"/>
                  </a:lnTo>
                  <a:lnTo>
                    <a:pt x="484434" y="162546"/>
                  </a:lnTo>
                  <a:lnTo>
                    <a:pt x="533025" y="146807"/>
                  </a:lnTo>
                  <a:lnTo>
                    <a:pt x="584921" y="135043"/>
                  </a:lnTo>
                  <a:lnTo>
                    <a:pt x="639764" y="127573"/>
                  </a:lnTo>
                  <a:lnTo>
                    <a:pt x="689166" y="124896"/>
                  </a:lnTo>
                  <a:lnTo>
                    <a:pt x="738398" y="125965"/>
                  </a:lnTo>
                  <a:lnTo>
                    <a:pt x="787012" y="130717"/>
                  </a:lnTo>
                  <a:lnTo>
                    <a:pt x="834563" y="139088"/>
                  </a:lnTo>
                  <a:lnTo>
                    <a:pt x="880604" y="151015"/>
                  </a:lnTo>
                  <a:lnTo>
                    <a:pt x="924688" y="166435"/>
                  </a:lnTo>
                  <a:lnTo>
                    <a:pt x="952416" y="136393"/>
                  </a:lnTo>
                  <a:lnTo>
                    <a:pt x="985441" y="110099"/>
                  </a:lnTo>
                  <a:lnTo>
                    <a:pt x="1023030" y="87706"/>
                  </a:lnTo>
                  <a:lnTo>
                    <a:pt x="1064447" y="69365"/>
                  </a:lnTo>
                  <a:lnTo>
                    <a:pt x="1108959" y="55229"/>
                  </a:lnTo>
                  <a:lnTo>
                    <a:pt x="1155831" y="45451"/>
                  </a:lnTo>
                  <a:lnTo>
                    <a:pt x="1204329" y="40182"/>
                  </a:lnTo>
                  <a:lnTo>
                    <a:pt x="1253719" y="39575"/>
                  </a:lnTo>
                  <a:lnTo>
                    <a:pt x="1303267" y="43782"/>
                  </a:lnTo>
                  <a:lnTo>
                    <a:pt x="1352237" y="52956"/>
                  </a:lnTo>
                  <a:lnTo>
                    <a:pt x="1399897" y="67248"/>
                  </a:lnTo>
                  <a:lnTo>
                    <a:pt x="1442918" y="85632"/>
                  </a:lnTo>
                  <a:lnTo>
                    <a:pt x="1481558" y="108015"/>
                  </a:lnTo>
                  <a:lnTo>
                    <a:pt x="1508771" y="77925"/>
                  </a:lnTo>
                  <a:lnTo>
                    <a:pt x="1542439" y="52337"/>
                  </a:lnTo>
                  <a:lnTo>
                    <a:pt x="1581474" y="31500"/>
                  </a:lnTo>
                  <a:lnTo>
                    <a:pt x="1624786" y="15665"/>
                  </a:lnTo>
                  <a:lnTo>
                    <a:pt x="1671286" y="5082"/>
                  </a:lnTo>
                  <a:lnTo>
                    <a:pt x="1719885" y="0"/>
                  </a:lnTo>
                  <a:lnTo>
                    <a:pt x="1769494" y="668"/>
                  </a:lnTo>
                  <a:lnTo>
                    <a:pt x="1819023" y="7338"/>
                  </a:lnTo>
                  <a:lnTo>
                    <a:pt x="1867384" y="20258"/>
                  </a:lnTo>
                  <a:lnTo>
                    <a:pt x="1922311" y="44563"/>
                  </a:lnTo>
                  <a:lnTo>
                    <a:pt x="1967714" y="76773"/>
                  </a:lnTo>
                  <a:lnTo>
                    <a:pt x="2004478" y="51720"/>
                  </a:lnTo>
                  <a:lnTo>
                    <a:pt x="2045572" y="31534"/>
                  </a:lnTo>
                  <a:lnTo>
                    <a:pt x="2090067" y="16268"/>
                  </a:lnTo>
                  <a:lnTo>
                    <a:pt x="2137036" y="5972"/>
                  </a:lnTo>
                  <a:lnTo>
                    <a:pt x="2185551" y="700"/>
                  </a:lnTo>
                  <a:lnTo>
                    <a:pt x="2234682" y="503"/>
                  </a:lnTo>
                  <a:lnTo>
                    <a:pt x="2283503" y="5433"/>
                  </a:lnTo>
                  <a:lnTo>
                    <a:pt x="2331084" y="15541"/>
                  </a:lnTo>
                  <a:lnTo>
                    <a:pt x="2376499" y="30880"/>
                  </a:lnTo>
                  <a:lnTo>
                    <a:pt x="2418818" y="51500"/>
                  </a:lnTo>
                  <a:lnTo>
                    <a:pt x="2457741" y="78170"/>
                  </a:lnTo>
                  <a:lnTo>
                    <a:pt x="2489128" y="108746"/>
                  </a:lnTo>
                  <a:lnTo>
                    <a:pt x="2512347" y="142512"/>
                  </a:lnTo>
                  <a:lnTo>
                    <a:pt x="2526768" y="178754"/>
                  </a:lnTo>
                  <a:lnTo>
                    <a:pt x="2580576" y="191966"/>
                  </a:lnTo>
                  <a:lnTo>
                    <a:pt x="2629265" y="210393"/>
                  </a:lnTo>
                  <a:lnTo>
                    <a:pt x="2672328" y="233430"/>
                  </a:lnTo>
                  <a:lnTo>
                    <a:pt x="2709256" y="260471"/>
                  </a:lnTo>
                  <a:lnTo>
                    <a:pt x="2739540" y="290911"/>
                  </a:lnTo>
                  <a:lnTo>
                    <a:pt x="2762674" y="324144"/>
                  </a:lnTo>
                  <a:lnTo>
                    <a:pt x="2778148" y="359564"/>
                  </a:lnTo>
                  <a:lnTo>
                    <a:pt x="2785454" y="396564"/>
                  </a:lnTo>
                  <a:lnTo>
                    <a:pt x="2784083" y="434541"/>
                  </a:lnTo>
                  <a:lnTo>
                    <a:pt x="2773529" y="472886"/>
                  </a:lnTo>
                  <a:lnTo>
                    <a:pt x="2757527" y="504382"/>
                  </a:lnTo>
                  <a:lnTo>
                    <a:pt x="2791179" y="538744"/>
                  </a:lnTo>
                  <a:lnTo>
                    <a:pt x="2817145" y="575005"/>
                  </a:lnTo>
                  <a:lnTo>
                    <a:pt x="2835521" y="612658"/>
                  </a:lnTo>
                  <a:lnTo>
                    <a:pt x="2846403" y="651194"/>
                  </a:lnTo>
                  <a:lnTo>
                    <a:pt x="2849890" y="690107"/>
                  </a:lnTo>
                  <a:lnTo>
                    <a:pt x="2846078" y="728887"/>
                  </a:lnTo>
                  <a:lnTo>
                    <a:pt x="2835063" y="767026"/>
                  </a:lnTo>
                  <a:lnTo>
                    <a:pt x="2816944" y="804018"/>
                  </a:lnTo>
                  <a:lnTo>
                    <a:pt x="2791817" y="839353"/>
                  </a:lnTo>
                  <a:lnTo>
                    <a:pt x="2759779" y="872524"/>
                  </a:lnTo>
                  <a:lnTo>
                    <a:pt x="2720927" y="903022"/>
                  </a:lnTo>
                  <a:lnTo>
                    <a:pt x="2675358" y="930340"/>
                  </a:lnTo>
                  <a:lnTo>
                    <a:pt x="2627769" y="952052"/>
                  </a:lnTo>
                  <a:lnTo>
                    <a:pt x="2576679" y="969379"/>
                  </a:lnTo>
                  <a:lnTo>
                    <a:pt x="2522732" y="982131"/>
                  </a:lnTo>
                  <a:lnTo>
                    <a:pt x="2466570" y="990119"/>
                  </a:lnTo>
                  <a:lnTo>
                    <a:pt x="2461993" y="1028397"/>
                  </a:lnTo>
                  <a:lnTo>
                    <a:pt x="2449561" y="1064888"/>
                  </a:lnTo>
                  <a:lnTo>
                    <a:pt x="2429868" y="1099193"/>
                  </a:lnTo>
                  <a:lnTo>
                    <a:pt x="2403509" y="1130916"/>
                  </a:lnTo>
                  <a:lnTo>
                    <a:pt x="2371082" y="1159658"/>
                  </a:lnTo>
                  <a:lnTo>
                    <a:pt x="2333180" y="1185021"/>
                  </a:lnTo>
                  <a:lnTo>
                    <a:pt x="2290399" y="1206608"/>
                  </a:lnTo>
                  <a:lnTo>
                    <a:pt x="2243335" y="1224020"/>
                  </a:lnTo>
                  <a:lnTo>
                    <a:pt x="2192582" y="1236860"/>
                  </a:lnTo>
                  <a:lnTo>
                    <a:pt x="2138737" y="1244729"/>
                  </a:lnTo>
                  <a:lnTo>
                    <a:pt x="2082395" y="1247231"/>
                  </a:lnTo>
                  <a:lnTo>
                    <a:pt x="2030031" y="1244488"/>
                  </a:lnTo>
                  <a:lnTo>
                    <a:pt x="1978953" y="1236925"/>
                  </a:lnTo>
                  <a:lnTo>
                    <a:pt x="1929876" y="1224685"/>
                  </a:lnTo>
                  <a:lnTo>
                    <a:pt x="1883513" y="1207912"/>
                  </a:lnTo>
                  <a:lnTo>
                    <a:pt x="1864040" y="1243677"/>
                  </a:lnTo>
                  <a:lnTo>
                    <a:pt x="1838793" y="1276775"/>
                  </a:lnTo>
                  <a:lnTo>
                    <a:pt x="1808292" y="1307016"/>
                  </a:lnTo>
                  <a:lnTo>
                    <a:pt x="1773058" y="1334210"/>
                  </a:lnTo>
                  <a:lnTo>
                    <a:pt x="1733610" y="1358167"/>
                  </a:lnTo>
                  <a:lnTo>
                    <a:pt x="1690469" y="1378697"/>
                  </a:lnTo>
                  <a:lnTo>
                    <a:pt x="1644155" y="1395611"/>
                  </a:lnTo>
                  <a:lnTo>
                    <a:pt x="1595189" y="1408718"/>
                  </a:lnTo>
                  <a:lnTo>
                    <a:pt x="1544090" y="1417829"/>
                  </a:lnTo>
                  <a:lnTo>
                    <a:pt x="1491379" y="1422754"/>
                  </a:lnTo>
                  <a:lnTo>
                    <a:pt x="1437577" y="1423303"/>
                  </a:lnTo>
                  <a:lnTo>
                    <a:pt x="1383202" y="1419287"/>
                  </a:lnTo>
                  <a:lnTo>
                    <a:pt x="1328777" y="1410515"/>
                  </a:lnTo>
                  <a:lnTo>
                    <a:pt x="1271367" y="1395634"/>
                  </a:lnTo>
                  <a:lnTo>
                    <a:pt x="1217866" y="1375655"/>
                  </a:lnTo>
                  <a:lnTo>
                    <a:pt x="1168973" y="1350931"/>
                  </a:lnTo>
                  <a:lnTo>
                    <a:pt x="1125387" y="1321815"/>
                  </a:lnTo>
                  <a:lnTo>
                    <a:pt x="1087807" y="1288658"/>
                  </a:lnTo>
                  <a:lnTo>
                    <a:pt x="1041874" y="1305420"/>
                  </a:lnTo>
                  <a:lnTo>
                    <a:pt x="994610" y="1318679"/>
                  </a:lnTo>
                  <a:lnTo>
                    <a:pt x="946367" y="1328495"/>
                  </a:lnTo>
                  <a:lnTo>
                    <a:pt x="897495" y="1334927"/>
                  </a:lnTo>
                  <a:lnTo>
                    <a:pt x="848345" y="1338035"/>
                  </a:lnTo>
                  <a:lnTo>
                    <a:pt x="799268" y="1337879"/>
                  </a:lnTo>
                  <a:lnTo>
                    <a:pt x="750615" y="1334518"/>
                  </a:lnTo>
                  <a:lnTo>
                    <a:pt x="702737" y="1328012"/>
                  </a:lnTo>
                  <a:lnTo>
                    <a:pt x="655984" y="1318421"/>
                  </a:lnTo>
                  <a:lnTo>
                    <a:pt x="610708" y="1305805"/>
                  </a:lnTo>
                  <a:lnTo>
                    <a:pt x="567260" y="1290223"/>
                  </a:lnTo>
                  <a:lnTo>
                    <a:pt x="525990" y="1271735"/>
                  </a:lnTo>
                  <a:lnTo>
                    <a:pt x="487250" y="1250400"/>
                  </a:lnTo>
                  <a:lnTo>
                    <a:pt x="451390" y="1226278"/>
                  </a:lnTo>
                  <a:lnTo>
                    <a:pt x="418760" y="1199429"/>
                  </a:lnTo>
                  <a:lnTo>
                    <a:pt x="389713" y="1169913"/>
                  </a:lnTo>
                  <a:lnTo>
                    <a:pt x="384329" y="1163652"/>
                  </a:lnTo>
                  <a:lnTo>
                    <a:pt x="326140" y="1164301"/>
                  </a:lnTo>
                  <a:lnTo>
                    <a:pt x="270626" y="1157284"/>
                  </a:lnTo>
                  <a:lnTo>
                    <a:pt x="219068" y="1143291"/>
                  </a:lnTo>
                  <a:lnTo>
                    <a:pt x="172748" y="1123007"/>
                  </a:lnTo>
                  <a:lnTo>
                    <a:pt x="132949" y="1097121"/>
                  </a:lnTo>
                  <a:lnTo>
                    <a:pt x="100952" y="1066320"/>
                  </a:lnTo>
                  <a:lnTo>
                    <a:pt x="78040" y="1031292"/>
                  </a:lnTo>
                  <a:lnTo>
                    <a:pt x="65495" y="992723"/>
                  </a:lnTo>
                  <a:lnTo>
                    <a:pt x="65015" y="950177"/>
                  </a:lnTo>
                  <a:lnTo>
                    <a:pt x="77916" y="909055"/>
                  </a:lnTo>
                  <a:lnTo>
                    <a:pt x="103503" y="870772"/>
                  </a:lnTo>
                  <a:lnTo>
                    <a:pt x="141085" y="836741"/>
                  </a:lnTo>
                  <a:lnTo>
                    <a:pt x="94231" y="813377"/>
                  </a:lnTo>
                  <a:lnTo>
                    <a:pt x="56283" y="784959"/>
                  </a:lnTo>
                  <a:lnTo>
                    <a:pt x="27654" y="752568"/>
                  </a:lnTo>
                  <a:lnTo>
                    <a:pt x="8756" y="717282"/>
                  </a:lnTo>
                  <a:lnTo>
                    <a:pt x="0" y="680180"/>
                  </a:lnTo>
                  <a:lnTo>
                    <a:pt x="1797" y="642342"/>
                  </a:lnTo>
                  <a:lnTo>
                    <a:pt x="14559" y="604846"/>
                  </a:lnTo>
                  <a:lnTo>
                    <a:pt x="38698" y="568771"/>
                  </a:lnTo>
                  <a:lnTo>
                    <a:pt x="70331" y="538731"/>
                  </a:lnTo>
                  <a:lnTo>
                    <a:pt x="109112" y="513586"/>
                  </a:lnTo>
                  <a:lnTo>
                    <a:pt x="153847" y="493873"/>
                  </a:lnTo>
                  <a:lnTo>
                    <a:pt x="203341" y="480127"/>
                  </a:lnTo>
                  <a:lnTo>
                    <a:pt x="256401" y="472886"/>
                  </a:lnTo>
                  <a:lnTo>
                    <a:pt x="258802" y="468441"/>
                  </a:lnTo>
                  <a:close/>
                </a:path>
                <a:path w="2850515" h="1423670">
                  <a:moveTo>
                    <a:pt x="311062" y="857442"/>
                  </a:moveTo>
                  <a:lnTo>
                    <a:pt x="267494" y="857514"/>
                  </a:lnTo>
                  <a:lnTo>
                    <a:pt x="224659" y="853061"/>
                  </a:lnTo>
                  <a:lnTo>
                    <a:pt x="183295" y="844226"/>
                  </a:lnTo>
                  <a:lnTo>
                    <a:pt x="144133" y="831153"/>
                  </a:lnTo>
                </a:path>
                <a:path w="2850515" h="1423670">
                  <a:moveTo>
                    <a:pt x="458331" y="1144843"/>
                  </a:moveTo>
                  <a:lnTo>
                    <a:pt x="440563" y="1149199"/>
                  </a:lnTo>
                  <a:lnTo>
                    <a:pt x="422429" y="1152752"/>
                  </a:lnTo>
                  <a:lnTo>
                    <a:pt x="403989" y="1155491"/>
                  </a:lnTo>
                  <a:lnTo>
                    <a:pt x="385306" y="1157404"/>
                  </a:lnTo>
                </a:path>
                <a:path w="2850515" h="1423670">
                  <a:moveTo>
                    <a:pt x="1087642" y="1282930"/>
                  </a:moveTo>
                  <a:lnTo>
                    <a:pt x="1074971" y="1269210"/>
                  </a:lnTo>
                  <a:lnTo>
                    <a:pt x="1063396" y="1255060"/>
                  </a:lnTo>
                  <a:lnTo>
                    <a:pt x="1052943" y="1240511"/>
                  </a:lnTo>
                  <a:lnTo>
                    <a:pt x="1043636" y="1225590"/>
                  </a:lnTo>
                </a:path>
                <a:path w="2850515" h="1423670">
                  <a:moveTo>
                    <a:pt x="1901420" y="1139967"/>
                  </a:moveTo>
                  <a:lnTo>
                    <a:pt x="1898822" y="1155916"/>
                  </a:lnTo>
                  <a:lnTo>
                    <a:pt x="1895022" y="1171737"/>
                  </a:lnTo>
                  <a:lnTo>
                    <a:pt x="1890008" y="1187399"/>
                  </a:lnTo>
                  <a:lnTo>
                    <a:pt x="1883767" y="1202870"/>
                  </a:lnTo>
                </a:path>
              </a:pathLst>
            </a:custGeom>
            <a:grpFill/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5055" y="5378831"/>
              <a:ext cx="226949" cy="247815"/>
            </a:xfrm>
            <a:prstGeom prst="rect">
              <a:avLst/>
            </a:prstGeom>
            <a:grpFill/>
          </p:spPr>
        </p:pic>
        <p:sp>
          <p:nvSpPr>
            <p:cNvPr id="44" name="object 44"/>
            <p:cNvSpPr/>
            <p:nvPr/>
          </p:nvSpPr>
          <p:spPr>
            <a:xfrm>
              <a:off x="359422" y="4705985"/>
              <a:ext cx="2497455" cy="517525"/>
            </a:xfrm>
            <a:custGeom>
              <a:avLst/>
              <a:gdLst/>
              <a:ahLst/>
              <a:cxnLst/>
              <a:rect l="l" t="t" r="r" b="b"/>
              <a:pathLst>
                <a:path w="2497455" h="517525">
                  <a:moveTo>
                    <a:pt x="2497315" y="428751"/>
                  </a:moveTo>
                  <a:lnTo>
                    <a:pt x="2479233" y="453526"/>
                  </a:lnTo>
                  <a:lnTo>
                    <a:pt x="2457151" y="476646"/>
                  </a:lnTo>
                  <a:lnTo>
                    <a:pt x="2431307" y="497885"/>
                  </a:lnTo>
                  <a:lnTo>
                    <a:pt x="2401938" y="517016"/>
                  </a:lnTo>
                </a:path>
                <a:path w="2497455" h="517525">
                  <a:moveTo>
                    <a:pt x="2268461" y="101726"/>
                  </a:moveTo>
                  <a:lnTo>
                    <a:pt x="2270771" y="112057"/>
                  </a:lnTo>
                  <a:lnTo>
                    <a:pt x="2272366" y="122459"/>
                  </a:lnTo>
                  <a:lnTo>
                    <a:pt x="2273247" y="132909"/>
                  </a:lnTo>
                  <a:lnTo>
                    <a:pt x="2273414" y="143382"/>
                  </a:lnTo>
                </a:path>
                <a:path w="2497455" h="517525">
                  <a:moveTo>
                    <a:pt x="1659115" y="53085"/>
                  </a:moveTo>
                  <a:lnTo>
                    <a:pt x="1669201" y="38951"/>
                  </a:lnTo>
                  <a:lnTo>
                    <a:pt x="1680752" y="25352"/>
                  </a:lnTo>
                  <a:lnTo>
                    <a:pt x="1693708" y="12348"/>
                  </a:lnTo>
                  <a:lnTo>
                    <a:pt x="1708010" y="0"/>
                  </a:lnTo>
                </a:path>
                <a:path w="2497455" h="517525">
                  <a:moveTo>
                    <a:pt x="1202042" y="78485"/>
                  </a:moveTo>
                  <a:lnTo>
                    <a:pt x="1206376" y="66661"/>
                  </a:lnTo>
                  <a:lnTo>
                    <a:pt x="1211757" y="55038"/>
                  </a:lnTo>
                  <a:lnTo>
                    <a:pt x="1218187" y="43678"/>
                  </a:lnTo>
                  <a:lnTo>
                    <a:pt x="1225664" y="32638"/>
                  </a:lnTo>
                </a:path>
                <a:path w="2497455" h="517525">
                  <a:moveTo>
                    <a:pt x="665543" y="93979"/>
                  </a:moveTo>
                  <a:lnTo>
                    <a:pt x="688414" y="103764"/>
                  </a:lnTo>
                  <a:lnTo>
                    <a:pt x="710353" y="114442"/>
                  </a:lnTo>
                  <a:lnTo>
                    <a:pt x="731299" y="126001"/>
                  </a:lnTo>
                  <a:lnTo>
                    <a:pt x="751192" y="138429"/>
                  </a:lnTo>
                </a:path>
                <a:path w="2497455" h="517525">
                  <a:moveTo>
                    <a:pt x="14947" y="443102"/>
                  </a:moveTo>
                  <a:lnTo>
                    <a:pt x="10195" y="431603"/>
                  </a:lnTo>
                  <a:lnTo>
                    <a:pt x="6116" y="419973"/>
                  </a:lnTo>
                  <a:lnTo>
                    <a:pt x="2716" y="408223"/>
                  </a:lnTo>
                  <a:lnTo>
                    <a:pt x="0" y="396366"/>
                  </a:lnTo>
                </a:path>
              </a:pathLst>
            </a:custGeom>
            <a:grpFill/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82879" y="4869307"/>
            <a:ext cx="16814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secteur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PEVLC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(animation)</a:t>
            </a:r>
            <a:r>
              <a:rPr sz="1800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pas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encore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autonome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44558" y="5882767"/>
            <a:ext cx="989622" cy="903729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6822226" y="1220547"/>
            <a:ext cx="2454848" cy="1545233"/>
          </a:xfrm>
          <a:custGeom>
            <a:avLst/>
            <a:gdLst/>
            <a:ahLst/>
            <a:cxnLst/>
            <a:rect l="l" t="t" r="r" b="b"/>
            <a:pathLst>
              <a:path w="2203450" h="1290955">
                <a:moveTo>
                  <a:pt x="1346117" y="0"/>
                </a:moveTo>
                <a:lnTo>
                  <a:pt x="1297446" y="4039"/>
                </a:lnTo>
                <a:lnTo>
                  <a:pt x="1251256" y="16375"/>
                </a:lnTo>
                <a:lnTo>
                  <a:pt x="1209334" y="36526"/>
                </a:lnTo>
                <a:lnTo>
                  <a:pt x="1173465" y="64012"/>
                </a:lnTo>
                <a:lnTo>
                  <a:pt x="1145437" y="98354"/>
                </a:lnTo>
                <a:lnTo>
                  <a:pt x="1130949" y="87738"/>
                </a:lnTo>
                <a:lnTo>
                  <a:pt x="1082318" y="61270"/>
                </a:lnTo>
                <a:lnTo>
                  <a:pt x="1037114" y="46087"/>
                </a:lnTo>
                <a:lnTo>
                  <a:pt x="990585" y="37789"/>
                </a:lnTo>
                <a:lnTo>
                  <a:pt x="943766" y="36124"/>
                </a:lnTo>
                <a:lnTo>
                  <a:pt x="897693" y="40837"/>
                </a:lnTo>
                <a:lnTo>
                  <a:pt x="853403" y="51675"/>
                </a:lnTo>
                <a:lnTo>
                  <a:pt x="811930" y="68382"/>
                </a:lnTo>
                <a:lnTo>
                  <a:pt x="774312" y="90706"/>
                </a:lnTo>
                <a:lnTo>
                  <a:pt x="741583" y="118392"/>
                </a:lnTo>
                <a:lnTo>
                  <a:pt x="714780" y="151186"/>
                </a:lnTo>
                <a:lnTo>
                  <a:pt x="663083" y="131456"/>
                </a:lnTo>
                <a:lnTo>
                  <a:pt x="608386" y="118881"/>
                </a:lnTo>
                <a:lnTo>
                  <a:pt x="551831" y="113664"/>
                </a:lnTo>
                <a:lnTo>
                  <a:pt x="494562" y="116007"/>
                </a:lnTo>
                <a:lnTo>
                  <a:pt x="439856" y="125571"/>
                </a:lnTo>
                <a:lnTo>
                  <a:pt x="389146" y="141571"/>
                </a:lnTo>
                <a:lnTo>
                  <a:pt x="343037" y="163371"/>
                </a:lnTo>
                <a:lnTo>
                  <a:pt x="302134" y="190336"/>
                </a:lnTo>
                <a:lnTo>
                  <a:pt x="267041" y="221830"/>
                </a:lnTo>
                <a:lnTo>
                  <a:pt x="238365" y="257218"/>
                </a:lnTo>
                <a:lnTo>
                  <a:pt x="216710" y="295864"/>
                </a:lnTo>
                <a:lnTo>
                  <a:pt x="202681" y="337133"/>
                </a:lnTo>
                <a:lnTo>
                  <a:pt x="196884" y="380390"/>
                </a:lnTo>
                <a:lnTo>
                  <a:pt x="199922" y="424998"/>
                </a:lnTo>
                <a:lnTo>
                  <a:pt x="198144" y="429062"/>
                </a:lnTo>
                <a:lnTo>
                  <a:pt x="147221" y="438170"/>
                </a:lnTo>
                <a:lnTo>
                  <a:pt x="100989" y="456304"/>
                </a:lnTo>
                <a:lnTo>
                  <a:pt x="61234" y="482533"/>
                </a:lnTo>
                <a:lnTo>
                  <a:pt x="29742" y="515930"/>
                </a:lnTo>
                <a:lnTo>
                  <a:pt x="9159" y="553414"/>
                </a:lnTo>
                <a:lnTo>
                  <a:pt x="0" y="592398"/>
                </a:lnTo>
                <a:lnTo>
                  <a:pt x="1790" y="631426"/>
                </a:lnTo>
                <a:lnTo>
                  <a:pt x="14058" y="669044"/>
                </a:lnTo>
                <a:lnTo>
                  <a:pt x="36329" y="703796"/>
                </a:lnTo>
                <a:lnTo>
                  <a:pt x="68131" y="734226"/>
                </a:lnTo>
                <a:lnTo>
                  <a:pt x="108990" y="758881"/>
                </a:lnTo>
                <a:lnTo>
                  <a:pt x="79931" y="789718"/>
                </a:lnTo>
                <a:lnTo>
                  <a:pt x="60158" y="824413"/>
                </a:lnTo>
                <a:lnTo>
                  <a:pt x="50197" y="861680"/>
                </a:lnTo>
                <a:lnTo>
                  <a:pt x="50570" y="900232"/>
                </a:lnTo>
                <a:lnTo>
                  <a:pt x="62305" y="939919"/>
                </a:lnTo>
                <a:lnTo>
                  <a:pt x="84333" y="975303"/>
                </a:lnTo>
                <a:lnTo>
                  <a:pt x="115174" y="1005455"/>
                </a:lnTo>
                <a:lnTo>
                  <a:pt x="153349" y="1029446"/>
                </a:lnTo>
                <a:lnTo>
                  <a:pt x="197377" y="1046349"/>
                </a:lnTo>
                <a:lnTo>
                  <a:pt x="245780" y="1055234"/>
                </a:lnTo>
                <a:lnTo>
                  <a:pt x="297077" y="1055172"/>
                </a:lnTo>
                <a:lnTo>
                  <a:pt x="299744" y="1058982"/>
                </a:lnTo>
                <a:lnTo>
                  <a:pt x="329208" y="1093358"/>
                </a:lnTo>
                <a:lnTo>
                  <a:pt x="361373" y="1122272"/>
                </a:lnTo>
                <a:lnTo>
                  <a:pt x="397130" y="1147400"/>
                </a:lnTo>
                <a:lnTo>
                  <a:pt x="435973" y="1168643"/>
                </a:lnTo>
                <a:lnTo>
                  <a:pt x="477397" y="1185901"/>
                </a:lnTo>
                <a:lnTo>
                  <a:pt x="520897" y="1199073"/>
                </a:lnTo>
                <a:lnTo>
                  <a:pt x="565965" y="1208059"/>
                </a:lnTo>
                <a:lnTo>
                  <a:pt x="612098" y="1212759"/>
                </a:lnTo>
                <a:lnTo>
                  <a:pt x="658789" y="1213072"/>
                </a:lnTo>
                <a:lnTo>
                  <a:pt x="705532" y="1208899"/>
                </a:lnTo>
                <a:lnTo>
                  <a:pt x="751821" y="1200138"/>
                </a:lnTo>
                <a:lnTo>
                  <a:pt x="797152" y="1186691"/>
                </a:lnTo>
                <a:lnTo>
                  <a:pt x="841018" y="1168456"/>
                </a:lnTo>
                <a:lnTo>
                  <a:pt x="878040" y="1205455"/>
                </a:lnTo>
                <a:lnTo>
                  <a:pt x="922123" y="1236608"/>
                </a:lnTo>
                <a:lnTo>
                  <a:pt x="972231" y="1261307"/>
                </a:lnTo>
                <a:lnTo>
                  <a:pt x="1027327" y="1278946"/>
                </a:lnTo>
                <a:lnTo>
                  <a:pt x="1077039" y="1287851"/>
                </a:lnTo>
                <a:lnTo>
                  <a:pt x="1126602" y="1290785"/>
                </a:lnTo>
                <a:lnTo>
                  <a:pt x="1175351" y="1288033"/>
                </a:lnTo>
                <a:lnTo>
                  <a:pt x="1222621" y="1279878"/>
                </a:lnTo>
                <a:lnTo>
                  <a:pt x="1267746" y="1266603"/>
                </a:lnTo>
                <a:lnTo>
                  <a:pt x="1310061" y="1248491"/>
                </a:lnTo>
                <a:lnTo>
                  <a:pt x="1348901" y="1225827"/>
                </a:lnTo>
                <a:lnTo>
                  <a:pt x="1383601" y="1198892"/>
                </a:lnTo>
                <a:lnTo>
                  <a:pt x="1413495" y="1167971"/>
                </a:lnTo>
                <a:lnTo>
                  <a:pt x="1437919" y="1133347"/>
                </a:lnTo>
                <a:lnTo>
                  <a:pt x="1456206" y="1095304"/>
                </a:lnTo>
                <a:lnTo>
                  <a:pt x="1492024" y="1110451"/>
                </a:lnTo>
                <a:lnTo>
                  <a:pt x="1529961" y="1121514"/>
                </a:lnTo>
                <a:lnTo>
                  <a:pt x="1569470" y="1128362"/>
                </a:lnTo>
                <a:lnTo>
                  <a:pt x="1610003" y="1130864"/>
                </a:lnTo>
                <a:lnTo>
                  <a:pt x="1662996" y="1127413"/>
                </a:lnTo>
                <a:lnTo>
                  <a:pt x="1712955" y="1116819"/>
                </a:lnTo>
                <a:lnTo>
                  <a:pt x="1759040" y="1099740"/>
                </a:lnTo>
                <a:lnTo>
                  <a:pt x="1800408" y="1076831"/>
                </a:lnTo>
                <a:lnTo>
                  <a:pt x="1836219" y="1048749"/>
                </a:lnTo>
                <a:lnTo>
                  <a:pt x="1865630" y="1016150"/>
                </a:lnTo>
                <a:lnTo>
                  <a:pt x="1887801" y="979691"/>
                </a:lnTo>
                <a:lnTo>
                  <a:pt x="1901890" y="940029"/>
                </a:lnTo>
                <a:lnTo>
                  <a:pt x="1907056" y="897819"/>
                </a:lnTo>
                <a:lnTo>
                  <a:pt x="1950405" y="890560"/>
                </a:lnTo>
                <a:lnTo>
                  <a:pt x="1992098" y="878991"/>
                </a:lnTo>
                <a:lnTo>
                  <a:pt x="2031625" y="863279"/>
                </a:lnTo>
                <a:lnTo>
                  <a:pt x="2068473" y="843590"/>
                </a:lnTo>
                <a:lnTo>
                  <a:pt x="2110110" y="813540"/>
                </a:lnTo>
                <a:lnTo>
                  <a:pt x="2144254" y="779468"/>
                </a:lnTo>
                <a:lnTo>
                  <a:pt x="2170776" y="742171"/>
                </a:lnTo>
                <a:lnTo>
                  <a:pt x="2189544" y="702441"/>
                </a:lnTo>
                <a:lnTo>
                  <a:pt x="2200426" y="661075"/>
                </a:lnTo>
                <a:lnTo>
                  <a:pt x="2203292" y="618867"/>
                </a:lnTo>
                <a:lnTo>
                  <a:pt x="2198011" y="576612"/>
                </a:lnTo>
                <a:lnTo>
                  <a:pt x="2184451" y="535104"/>
                </a:lnTo>
                <a:lnTo>
                  <a:pt x="2162482" y="495139"/>
                </a:lnTo>
                <a:lnTo>
                  <a:pt x="2131973" y="457510"/>
                </a:lnTo>
                <a:lnTo>
                  <a:pt x="2135543" y="450509"/>
                </a:lnTo>
                <a:lnTo>
                  <a:pt x="2138815" y="443413"/>
                </a:lnTo>
                <a:lnTo>
                  <a:pt x="2141778" y="436222"/>
                </a:lnTo>
                <a:lnTo>
                  <a:pt x="2144419" y="428935"/>
                </a:lnTo>
                <a:lnTo>
                  <a:pt x="2153464" y="385555"/>
                </a:lnTo>
                <a:lnTo>
                  <a:pt x="2151581" y="342903"/>
                </a:lnTo>
                <a:lnTo>
                  <a:pt x="2139532" y="302051"/>
                </a:lnTo>
                <a:lnTo>
                  <a:pt x="2118082" y="264073"/>
                </a:lnTo>
                <a:lnTo>
                  <a:pt x="2087994" y="230042"/>
                </a:lnTo>
                <a:lnTo>
                  <a:pt x="2050032" y="201032"/>
                </a:lnTo>
                <a:lnTo>
                  <a:pt x="2004959" y="178114"/>
                </a:lnTo>
                <a:lnTo>
                  <a:pt x="1953538" y="162362"/>
                </a:lnTo>
                <a:lnTo>
                  <a:pt x="1942376" y="129539"/>
                </a:lnTo>
                <a:lnTo>
                  <a:pt x="1900192" y="71226"/>
                </a:lnTo>
                <a:lnTo>
                  <a:pt x="1870099" y="47046"/>
                </a:lnTo>
                <a:lnTo>
                  <a:pt x="1828798" y="24427"/>
                </a:lnTo>
                <a:lnTo>
                  <a:pt x="1784031" y="9274"/>
                </a:lnTo>
                <a:lnTo>
                  <a:pt x="1737201" y="1494"/>
                </a:lnTo>
                <a:lnTo>
                  <a:pt x="1689711" y="993"/>
                </a:lnTo>
                <a:lnTo>
                  <a:pt x="1642966" y="7677"/>
                </a:lnTo>
                <a:lnTo>
                  <a:pt x="1598369" y="21454"/>
                </a:lnTo>
                <a:lnTo>
                  <a:pt x="1557322" y="42228"/>
                </a:lnTo>
                <a:lnTo>
                  <a:pt x="1521230" y="69906"/>
                </a:lnTo>
                <a:lnTo>
                  <a:pt x="1504714" y="54497"/>
                </a:lnTo>
                <a:lnTo>
                  <a:pt x="1486162" y="40744"/>
                </a:lnTo>
                <a:lnTo>
                  <a:pt x="1465777" y="28776"/>
                </a:lnTo>
                <a:lnTo>
                  <a:pt x="1443760" y="18725"/>
                </a:lnTo>
                <a:lnTo>
                  <a:pt x="1395484" y="4735"/>
                </a:lnTo>
                <a:lnTo>
                  <a:pt x="134611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06119" y="1191361"/>
            <a:ext cx="2454848" cy="1545233"/>
          </a:xfrm>
          <a:custGeom>
            <a:avLst/>
            <a:gdLst/>
            <a:ahLst/>
            <a:cxnLst/>
            <a:rect l="l" t="t" r="r" b="b"/>
            <a:pathLst>
              <a:path w="2203450" h="1290955">
                <a:moveTo>
                  <a:pt x="199922" y="424998"/>
                </a:moveTo>
                <a:lnTo>
                  <a:pt x="196884" y="380390"/>
                </a:lnTo>
                <a:lnTo>
                  <a:pt x="202681" y="337133"/>
                </a:lnTo>
                <a:lnTo>
                  <a:pt x="216710" y="295864"/>
                </a:lnTo>
                <a:lnTo>
                  <a:pt x="238365" y="257218"/>
                </a:lnTo>
                <a:lnTo>
                  <a:pt x="267041" y="221830"/>
                </a:lnTo>
                <a:lnTo>
                  <a:pt x="302134" y="190336"/>
                </a:lnTo>
                <a:lnTo>
                  <a:pt x="343037" y="163371"/>
                </a:lnTo>
                <a:lnTo>
                  <a:pt x="389146" y="141571"/>
                </a:lnTo>
                <a:lnTo>
                  <a:pt x="439856" y="125571"/>
                </a:lnTo>
                <a:lnTo>
                  <a:pt x="494562" y="116007"/>
                </a:lnTo>
                <a:lnTo>
                  <a:pt x="551831" y="113664"/>
                </a:lnTo>
                <a:lnTo>
                  <a:pt x="608386" y="118881"/>
                </a:lnTo>
                <a:lnTo>
                  <a:pt x="663083" y="131456"/>
                </a:lnTo>
                <a:lnTo>
                  <a:pt x="714780" y="151186"/>
                </a:lnTo>
                <a:lnTo>
                  <a:pt x="741583" y="118392"/>
                </a:lnTo>
                <a:lnTo>
                  <a:pt x="774312" y="90706"/>
                </a:lnTo>
                <a:lnTo>
                  <a:pt x="811930" y="68382"/>
                </a:lnTo>
                <a:lnTo>
                  <a:pt x="853403" y="51675"/>
                </a:lnTo>
                <a:lnTo>
                  <a:pt x="897693" y="40837"/>
                </a:lnTo>
                <a:lnTo>
                  <a:pt x="943766" y="36124"/>
                </a:lnTo>
                <a:lnTo>
                  <a:pt x="990585" y="37789"/>
                </a:lnTo>
                <a:lnTo>
                  <a:pt x="1037114" y="46087"/>
                </a:lnTo>
                <a:lnTo>
                  <a:pt x="1082318" y="61270"/>
                </a:lnTo>
                <a:lnTo>
                  <a:pt x="1130949" y="87738"/>
                </a:lnTo>
                <a:lnTo>
                  <a:pt x="1145437" y="98354"/>
                </a:lnTo>
                <a:lnTo>
                  <a:pt x="1173465" y="64012"/>
                </a:lnTo>
                <a:lnTo>
                  <a:pt x="1209334" y="36526"/>
                </a:lnTo>
                <a:lnTo>
                  <a:pt x="1251256" y="16375"/>
                </a:lnTo>
                <a:lnTo>
                  <a:pt x="1297446" y="4039"/>
                </a:lnTo>
                <a:lnTo>
                  <a:pt x="1346117" y="0"/>
                </a:lnTo>
                <a:lnTo>
                  <a:pt x="1395484" y="4735"/>
                </a:lnTo>
                <a:lnTo>
                  <a:pt x="1443760" y="18725"/>
                </a:lnTo>
                <a:lnTo>
                  <a:pt x="1486162" y="40744"/>
                </a:lnTo>
                <a:lnTo>
                  <a:pt x="1521230" y="69906"/>
                </a:lnTo>
                <a:lnTo>
                  <a:pt x="1557322" y="42228"/>
                </a:lnTo>
                <a:lnTo>
                  <a:pt x="1598369" y="21454"/>
                </a:lnTo>
                <a:lnTo>
                  <a:pt x="1642966" y="7677"/>
                </a:lnTo>
                <a:lnTo>
                  <a:pt x="1689711" y="993"/>
                </a:lnTo>
                <a:lnTo>
                  <a:pt x="1737201" y="1494"/>
                </a:lnTo>
                <a:lnTo>
                  <a:pt x="1784031" y="9274"/>
                </a:lnTo>
                <a:lnTo>
                  <a:pt x="1828798" y="24427"/>
                </a:lnTo>
                <a:lnTo>
                  <a:pt x="1870099" y="47046"/>
                </a:lnTo>
                <a:lnTo>
                  <a:pt x="1900192" y="71226"/>
                </a:lnTo>
                <a:lnTo>
                  <a:pt x="1942376" y="129539"/>
                </a:lnTo>
                <a:lnTo>
                  <a:pt x="1953538" y="162362"/>
                </a:lnTo>
                <a:lnTo>
                  <a:pt x="2004959" y="178114"/>
                </a:lnTo>
                <a:lnTo>
                  <a:pt x="2050032" y="201032"/>
                </a:lnTo>
                <a:lnTo>
                  <a:pt x="2087994" y="230042"/>
                </a:lnTo>
                <a:lnTo>
                  <a:pt x="2118082" y="264073"/>
                </a:lnTo>
                <a:lnTo>
                  <a:pt x="2139532" y="302051"/>
                </a:lnTo>
                <a:lnTo>
                  <a:pt x="2151581" y="342903"/>
                </a:lnTo>
                <a:lnTo>
                  <a:pt x="2153464" y="385555"/>
                </a:lnTo>
                <a:lnTo>
                  <a:pt x="2144419" y="428935"/>
                </a:lnTo>
                <a:lnTo>
                  <a:pt x="2141778" y="436222"/>
                </a:lnTo>
                <a:lnTo>
                  <a:pt x="2138815" y="443413"/>
                </a:lnTo>
                <a:lnTo>
                  <a:pt x="2135543" y="450509"/>
                </a:lnTo>
                <a:lnTo>
                  <a:pt x="2131973" y="457510"/>
                </a:lnTo>
                <a:lnTo>
                  <a:pt x="2162482" y="495139"/>
                </a:lnTo>
                <a:lnTo>
                  <a:pt x="2184451" y="535104"/>
                </a:lnTo>
                <a:lnTo>
                  <a:pt x="2198011" y="576612"/>
                </a:lnTo>
                <a:lnTo>
                  <a:pt x="2203292" y="618867"/>
                </a:lnTo>
                <a:lnTo>
                  <a:pt x="2200426" y="661075"/>
                </a:lnTo>
                <a:lnTo>
                  <a:pt x="2189544" y="702441"/>
                </a:lnTo>
                <a:lnTo>
                  <a:pt x="2170776" y="742171"/>
                </a:lnTo>
                <a:lnTo>
                  <a:pt x="2144254" y="779468"/>
                </a:lnTo>
                <a:lnTo>
                  <a:pt x="2110110" y="813540"/>
                </a:lnTo>
                <a:lnTo>
                  <a:pt x="2068473" y="843590"/>
                </a:lnTo>
                <a:lnTo>
                  <a:pt x="2031625" y="863279"/>
                </a:lnTo>
                <a:lnTo>
                  <a:pt x="1992098" y="878991"/>
                </a:lnTo>
                <a:lnTo>
                  <a:pt x="1950405" y="890560"/>
                </a:lnTo>
                <a:lnTo>
                  <a:pt x="1907056" y="897819"/>
                </a:lnTo>
                <a:lnTo>
                  <a:pt x="1901890" y="940029"/>
                </a:lnTo>
                <a:lnTo>
                  <a:pt x="1887801" y="979691"/>
                </a:lnTo>
                <a:lnTo>
                  <a:pt x="1865630" y="1016150"/>
                </a:lnTo>
                <a:lnTo>
                  <a:pt x="1836219" y="1048749"/>
                </a:lnTo>
                <a:lnTo>
                  <a:pt x="1800408" y="1076831"/>
                </a:lnTo>
                <a:lnTo>
                  <a:pt x="1759040" y="1099740"/>
                </a:lnTo>
                <a:lnTo>
                  <a:pt x="1712955" y="1116819"/>
                </a:lnTo>
                <a:lnTo>
                  <a:pt x="1662996" y="1127413"/>
                </a:lnTo>
                <a:lnTo>
                  <a:pt x="1610003" y="1130864"/>
                </a:lnTo>
                <a:lnTo>
                  <a:pt x="1569470" y="1128362"/>
                </a:lnTo>
                <a:lnTo>
                  <a:pt x="1529961" y="1121514"/>
                </a:lnTo>
                <a:lnTo>
                  <a:pt x="1492024" y="1110451"/>
                </a:lnTo>
                <a:lnTo>
                  <a:pt x="1456206" y="1095304"/>
                </a:lnTo>
                <a:lnTo>
                  <a:pt x="1437919" y="1133347"/>
                </a:lnTo>
                <a:lnTo>
                  <a:pt x="1413495" y="1167971"/>
                </a:lnTo>
                <a:lnTo>
                  <a:pt x="1383601" y="1198892"/>
                </a:lnTo>
                <a:lnTo>
                  <a:pt x="1348901" y="1225827"/>
                </a:lnTo>
                <a:lnTo>
                  <a:pt x="1310061" y="1248491"/>
                </a:lnTo>
                <a:lnTo>
                  <a:pt x="1267746" y="1266603"/>
                </a:lnTo>
                <a:lnTo>
                  <a:pt x="1222621" y="1279878"/>
                </a:lnTo>
                <a:lnTo>
                  <a:pt x="1175351" y="1288033"/>
                </a:lnTo>
                <a:lnTo>
                  <a:pt x="1126602" y="1290785"/>
                </a:lnTo>
                <a:lnTo>
                  <a:pt x="1077039" y="1287851"/>
                </a:lnTo>
                <a:lnTo>
                  <a:pt x="1027327" y="1278946"/>
                </a:lnTo>
                <a:lnTo>
                  <a:pt x="972231" y="1261307"/>
                </a:lnTo>
                <a:lnTo>
                  <a:pt x="922123" y="1236608"/>
                </a:lnTo>
                <a:lnTo>
                  <a:pt x="878040" y="1205455"/>
                </a:lnTo>
                <a:lnTo>
                  <a:pt x="841018" y="1168456"/>
                </a:lnTo>
                <a:lnTo>
                  <a:pt x="797152" y="1186691"/>
                </a:lnTo>
                <a:lnTo>
                  <a:pt x="751821" y="1200138"/>
                </a:lnTo>
                <a:lnTo>
                  <a:pt x="705532" y="1208899"/>
                </a:lnTo>
                <a:lnTo>
                  <a:pt x="658789" y="1213072"/>
                </a:lnTo>
                <a:lnTo>
                  <a:pt x="612098" y="1212759"/>
                </a:lnTo>
                <a:lnTo>
                  <a:pt x="565965" y="1208059"/>
                </a:lnTo>
                <a:lnTo>
                  <a:pt x="520897" y="1199073"/>
                </a:lnTo>
                <a:lnTo>
                  <a:pt x="477397" y="1185901"/>
                </a:lnTo>
                <a:lnTo>
                  <a:pt x="435973" y="1168643"/>
                </a:lnTo>
                <a:lnTo>
                  <a:pt x="397130" y="1147400"/>
                </a:lnTo>
                <a:lnTo>
                  <a:pt x="361373" y="1122272"/>
                </a:lnTo>
                <a:lnTo>
                  <a:pt x="329208" y="1093358"/>
                </a:lnTo>
                <a:lnTo>
                  <a:pt x="301141" y="1060760"/>
                </a:lnTo>
                <a:lnTo>
                  <a:pt x="297077" y="1055172"/>
                </a:lnTo>
                <a:lnTo>
                  <a:pt x="245780" y="1055234"/>
                </a:lnTo>
                <a:lnTo>
                  <a:pt x="197377" y="1046349"/>
                </a:lnTo>
                <a:lnTo>
                  <a:pt x="153349" y="1029446"/>
                </a:lnTo>
                <a:lnTo>
                  <a:pt x="115174" y="1005455"/>
                </a:lnTo>
                <a:lnTo>
                  <a:pt x="84333" y="975303"/>
                </a:lnTo>
                <a:lnTo>
                  <a:pt x="62305" y="939919"/>
                </a:lnTo>
                <a:lnTo>
                  <a:pt x="50570" y="900232"/>
                </a:lnTo>
                <a:lnTo>
                  <a:pt x="50197" y="861680"/>
                </a:lnTo>
                <a:lnTo>
                  <a:pt x="60158" y="824413"/>
                </a:lnTo>
                <a:lnTo>
                  <a:pt x="79931" y="789718"/>
                </a:lnTo>
                <a:lnTo>
                  <a:pt x="108990" y="758881"/>
                </a:lnTo>
                <a:lnTo>
                  <a:pt x="68131" y="734226"/>
                </a:lnTo>
                <a:lnTo>
                  <a:pt x="36329" y="703796"/>
                </a:lnTo>
                <a:lnTo>
                  <a:pt x="14058" y="669044"/>
                </a:lnTo>
                <a:lnTo>
                  <a:pt x="1790" y="631426"/>
                </a:lnTo>
                <a:lnTo>
                  <a:pt x="0" y="592398"/>
                </a:lnTo>
                <a:lnTo>
                  <a:pt x="9159" y="553414"/>
                </a:lnTo>
                <a:lnTo>
                  <a:pt x="29742" y="515930"/>
                </a:lnTo>
                <a:lnTo>
                  <a:pt x="61234" y="482533"/>
                </a:lnTo>
                <a:lnTo>
                  <a:pt x="100989" y="456304"/>
                </a:lnTo>
                <a:lnTo>
                  <a:pt x="147221" y="438170"/>
                </a:lnTo>
                <a:lnTo>
                  <a:pt x="198144" y="429062"/>
                </a:lnTo>
                <a:lnTo>
                  <a:pt x="199922" y="424998"/>
                </a:lnTo>
                <a:close/>
              </a:path>
              <a:path w="2203450" h="1290955">
                <a:moveTo>
                  <a:pt x="240435" y="777550"/>
                </a:moveTo>
                <a:lnTo>
                  <a:pt x="206716" y="777643"/>
                </a:lnTo>
                <a:lnTo>
                  <a:pt x="173569" y="773629"/>
                </a:lnTo>
                <a:lnTo>
                  <a:pt x="141565" y="765638"/>
                </a:lnTo>
                <a:lnTo>
                  <a:pt x="111276" y="753801"/>
                </a:lnTo>
              </a:path>
              <a:path w="2203450" h="1290955">
                <a:moveTo>
                  <a:pt x="354227" y="1038027"/>
                </a:moveTo>
                <a:lnTo>
                  <a:pt x="340523" y="1042028"/>
                </a:lnTo>
                <a:lnTo>
                  <a:pt x="326509" y="1045266"/>
                </a:lnTo>
                <a:lnTo>
                  <a:pt x="312257" y="1047743"/>
                </a:lnTo>
                <a:lnTo>
                  <a:pt x="297839" y="1049457"/>
                </a:lnTo>
              </a:path>
              <a:path w="2203450" h="1290955">
                <a:moveTo>
                  <a:pt x="840891" y="1163249"/>
                </a:moveTo>
                <a:lnTo>
                  <a:pt x="831037" y="1150829"/>
                </a:lnTo>
                <a:lnTo>
                  <a:pt x="822063" y="1137992"/>
                </a:lnTo>
                <a:lnTo>
                  <a:pt x="813995" y="1124798"/>
                </a:lnTo>
                <a:lnTo>
                  <a:pt x="806855" y="1111306"/>
                </a:lnTo>
              </a:path>
              <a:path w="2203450" h="1290955">
                <a:moveTo>
                  <a:pt x="1470049" y="1033709"/>
                </a:moveTo>
                <a:lnTo>
                  <a:pt x="1468051" y="1048138"/>
                </a:lnTo>
                <a:lnTo>
                  <a:pt x="1465112" y="1062459"/>
                </a:lnTo>
                <a:lnTo>
                  <a:pt x="1461244" y="1076661"/>
                </a:lnTo>
                <a:lnTo>
                  <a:pt x="1456460" y="109073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0" name="object 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87109" y="2200985"/>
            <a:ext cx="198651" cy="270283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7053358" y="1543938"/>
            <a:ext cx="2151352" cy="560936"/>
          </a:xfrm>
          <a:custGeom>
            <a:avLst/>
            <a:gdLst/>
            <a:ahLst/>
            <a:cxnLst/>
            <a:rect l="l" t="t" r="r" b="b"/>
            <a:pathLst>
              <a:path w="1931034" h="468630">
                <a:moveTo>
                  <a:pt x="1930907" y="388619"/>
                </a:moveTo>
                <a:lnTo>
                  <a:pt x="1916860" y="411069"/>
                </a:lnTo>
                <a:lnTo>
                  <a:pt x="1899777" y="432006"/>
                </a:lnTo>
                <a:lnTo>
                  <a:pt x="1879812" y="451252"/>
                </a:lnTo>
                <a:lnTo>
                  <a:pt x="1857121" y="468629"/>
                </a:lnTo>
              </a:path>
              <a:path w="1931034" h="468630">
                <a:moveTo>
                  <a:pt x="1753870" y="92201"/>
                </a:moveTo>
                <a:lnTo>
                  <a:pt x="1755681" y="101560"/>
                </a:lnTo>
                <a:lnTo>
                  <a:pt x="1756933" y="110966"/>
                </a:lnTo>
                <a:lnTo>
                  <a:pt x="1757638" y="120419"/>
                </a:lnTo>
                <a:lnTo>
                  <a:pt x="1757806" y="129920"/>
                </a:lnTo>
              </a:path>
              <a:path w="1931034" h="468630">
                <a:moveTo>
                  <a:pt x="1282827" y="48132"/>
                </a:moveTo>
                <a:lnTo>
                  <a:pt x="1290560" y="35307"/>
                </a:lnTo>
                <a:lnTo>
                  <a:pt x="1299448" y="22971"/>
                </a:lnTo>
                <a:lnTo>
                  <a:pt x="1309455" y="11181"/>
                </a:lnTo>
                <a:lnTo>
                  <a:pt x="1320546" y="0"/>
                </a:lnTo>
              </a:path>
              <a:path w="1931034" h="468630">
                <a:moveTo>
                  <a:pt x="929258" y="71119"/>
                </a:moveTo>
                <a:lnTo>
                  <a:pt x="932636" y="60380"/>
                </a:lnTo>
                <a:lnTo>
                  <a:pt x="936847" y="49879"/>
                </a:lnTo>
                <a:lnTo>
                  <a:pt x="941867" y="39616"/>
                </a:lnTo>
                <a:lnTo>
                  <a:pt x="947674" y="29590"/>
                </a:lnTo>
              </a:path>
              <a:path w="1931034" h="468630">
                <a:moveTo>
                  <a:pt x="514476" y="85216"/>
                </a:moveTo>
                <a:lnTo>
                  <a:pt x="532211" y="94043"/>
                </a:lnTo>
                <a:lnTo>
                  <a:pt x="549195" y="103727"/>
                </a:lnTo>
                <a:lnTo>
                  <a:pt x="565394" y="114220"/>
                </a:lnTo>
                <a:lnTo>
                  <a:pt x="580771" y="125475"/>
                </a:lnTo>
              </a:path>
              <a:path w="1931034" h="468630">
                <a:moveTo>
                  <a:pt x="11556" y="401700"/>
                </a:moveTo>
                <a:lnTo>
                  <a:pt x="7840" y="391197"/>
                </a:lnTo>
                <a:lnTo>
                  <a:pt x="4683" y="380634"/>
                </a:lnTo>
                <a:lnTo>
                  <a:pt x="2073" y="370000"/>
                </a:lnTo>
                <a:lnTo>
                  <a:pt x="0" y="35928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377120" y="1567179"/>
            <a:ext cx="146006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attendus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métiers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800" spc="-25" dirty="0">
                <a:solidFill>
                  <a:srgbClr val="FFFFFF"/>
                </a:solidFill>
                <a:latin typeface="Calibri"/>
                <a:cs typeface="Calibri"/>
              </a:rPr>
              <a:t>pas toujours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définis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223039" y="3879585"/>
            <a:ext cx="3268345" cy="1757045"/>
            <a:chOff x="5223039" y="3879585"/>
            <a:chExt cx="3268345" cy="1757045"/>
          </a:xfrm>
        </p:grpSpPr>
        <p:sp>
          <p:nvSpPr>
            <p:cNvPr id="54" name="object 54"/>
            <p:cNvSpPr/>
            <p:nvPr/>
          </p:nvSpPr>
          <p:spPr>
            <a:xfrm>
              <a:off x="5229389" y="3885935"/>
              <a:ext cx="3255645" cy="1744345"/>
            </a:xfrm>
            <a:custGeom>
              <a:avLst/>
              <a:gdLst/>
              <a:ahLst/>
              <a:cxnLst/>
              <a:rect l="l" t="t" r="r" b="b"/>
              <a:pathLst>
                <a:path w="3255645" h="1744345">
                  <a:moveTo>
                    <a:pt x="1981927" y="0"/>
                  </a:moveTo>
                  <a:lnTo>
                    <a:pt x="1931476" y="3418"/>
                  </a:lnTo>
                  <a:lnTo>
                    <a:pt x="1882562" y="12392"/>
                  </a:lnTo>
                  <a:lnTo>
                    <a:pt x="1836090" y="26700"/>
                  </a:lnTo>
                  <a:lnTo>
                    <a:pt x="1792967" y="46121"/>
                  </a:lnTo>
                  <a:lnTo>
                    <a:pt x="1754097" y="70434"/>
                  </a:lnTo>
                  <a:lnTo>
                    <a:pt x="1720388" y="99418"/>
                  </a:lnTo>
                  <a:lnTo>
                    <a:pt x="1692745" y="132852"/>
                  </a:lnTo>
                  <a:lnTo>
                    <a:pt x="1671357" y="118497"/>
                  </a:lnTo>
                  <a:lnTo>
                    <a:pt x="1624629" y="93454"/>
                  </a:lnTo>
                  <a:lnTo>
                    <a:pt x="1553583" y="67582"/>
                  </a:lnTo>
                  <a:lnTo>
                    <a:pt x="1506474" y="56862"/>
                  </a:lnTo>
                  <a:lnTo>
                    <a:pt x="1458708" y="50541"/>
                  </a:lnTo>
                  <a:lnTo>
                    <a:pt x="1410795" y="48505"/>
                  </a:lnTo>
                  <a:lnTo>
                    <a:pt x="1363240" y="50640"/>
                  </a:lnTo>
                  <a:lnTo>
                    <a:pt x="1316554" y="56832"/>
                  </a:lnTo>
                  <a:lnTo>
                    <a:pt x="1271243" y="66968"/>
                  </a:lnTo>
                  <a:lnTo>
                    <a:pt x="1227817" y="80933"/>
                  </a:lnTo>
                  <a:lnTo>
                    <a:pt x="1186783" y="98615"/>
                  </a:lnTo>
                  <a:lnTo>
                    <a:pt x="1148649" y="119899"/>
                  </a:lnTo>
                  <a:lnTo>
                    <a:pt x="1113923" y="144671"/>
                  </a:lnTo>
                  <a:lnTo>
                    <a:pt x="1083114" y="172818"/>
                  </a:lnTo>
                  <a:lnTo>
                    <a:pt x="1056729" y="204226"/>
                  </a:lnTo>
                  <a:lnTo>
                    <a:pt x="1013746" y="187812"/>
                  </a:lnTo>
                  <a:lnTo>
                    <a:pt x="969052" y="174526"/>
                  </a:lnTo>
                  <a:lnTo>
                    <a:pt x="922975" y="164417"/>
                  </a:lnTo>
                  <a:lnTo>
                    <a:pt x="875839" y="157534"/>
                  </a:lnTo>
                  <a:lnTo>
                    <a:pt x="827973" y="153926"/>
                  </a:lnTo>
                  <a:lnTo>
                    <a:pt x="779703" y="153640"/>
                  </a:lnTo>
                  <a:lnTo>
                    <a:pt x="731355" y="156728"/>
                  </a:lnTo>
                  <a:lnTo>
                    <a:pt x="676884" y="164344"/>
                  </a:lnTo>
                  <a:lnTo>
                    <a:pt x="624900" y="175950"/>
                  </a:lnTo>
                  <a:lnTo>
                    <a:pt x="575669" y="191291"/>
                  </a:lnTo>
                  <a:lnTo>
                    <a:pt x="529456" y="210113"/>
                  </a:lnTo>
                  <a:lnTo>
                    <a:pt x="486527" y="232161"/>
                  </a:lnTo>
                  <a:lnTo>
                    <a:pt x="447147" y="257182"/>
                  </a:lnTo>
                  <a:lnTo>
                    <a:pt x="411582" y="284920"/>
                  </a:lnTo>
                  <a:lnTo>
                    <a:pt x="380097" y="315123"/>
                  </a:lnTo>
                  <a:lnTo>
                    <a:pt x="352958" y="347536"/>
                  </a:lnTo>
                  <a:lnTo>
                    <a:pt x="330430" y="381903"/>
                  </a:lnTo>
                  <a:lnTo>
                    <a:pt x="312779" y="417972"/>
                  </a:lnTo>
                  <a:lnTo>
                    <a:pt x="300270" y="455489"/>
                  </a:lnTo>
                  <a:lnTo>
                    <a:pt x="293169" y="494197"/>
                  </a:lnTo>
                  <a:lnTo>
                    <a:pt x="291742" y="533845"/>
                  </a:lnTo>
                  <a:lnTo>
                    <a:pt x="296253" y="574177"/>
                  </a:lnTo>
                  <a:lnTo>
                    <a:pt x="293459" y="579638"/>
                  </a:lnTo>
                  <a:lnTo>
                    <a:pt x="242716" y="586487"/>
                  </a:lnTo>
                  <a:lnTo>
                    <a:pt x="194648" y="598918"/>
                  </a:lnTo>
                  <a:lnTo>
                    <a:pt x="150044" y="616563"/>
                  </a:lnTo>
                  <a:lnTo>
                    <a:pt x="109695" y="639055"/>
                  </a:lnTo>
                  <a:lnTo>
                    <a:pt x="74390" y="666027"/>
                  </a:lnTo>
                  <a:lnTo>
                    <a:pt x="44920" y="697113"/>
                  </a:lnTo>
                  <a:lnTo>
                    <a:pt x="19747" y="736267"/>
                  </a:lnTo>
                  <a:lnTo>
                    <a:pt x="4884" y="776912"/>
                  </a:lnTo>
                  <a:lnTo>
                    <a:pt x="0" y="818120"/>
                  </a:lnTo>
                  <a:lnTo>
                    <a:pt x="4764" y="858965"/>
                  </a:lnTo>
                  <a:lnTo>
                    <a:pt x="18847" y="898518"/>
                  </a:lnTo>
                  <a:lnTo>
                    <a:pt x="41919" y="935854"/>
                  </a:lnTo>
                  <a:lnTo>
                    <a:pt x="73648" y="970044"/>
                  </a:lnTo>
                  <a:lnTo>
                    <a:pt x="113705" y="1000162"/>
                  </a:lnTo>
                  <a:lnTo>
                    <a:pt x="161760" y="1025281"/>
                  </a:lnTo>
                  <a:lnTo>
                    <a:pt x="126396" y="1058204"/>
                  </a:lnTo>
                  <a:lnTo>
                    <a:pt x="99676" y="1094663"/>
                  </a:lnTo>
                  <a:lnTo>
                    <a:pt x="82015" y="1133774"/>
                  </a:lnTo>
                  <a:lnTo>
                    <a:pt x="73827" y="1174653"/>
                  </a:lnTo>
                  <a:lnTo>
                    <a:pt x="75527" y="1216416"/>
                  </a:lnTo>
                  <a:lnTo>
                    <a:pt x="85986" y="1254509"/>
                  </a:lnTo>
                  <a:lnTo>
                    <a:pt x="104214" y="1289937"/>
                  </a:lnTo>
                  <a:lnTo>
                    <a:pt x="129459" y="1322271"/>
                  </a:lnTo>
                  <a:lnTo>
                    <a:pt x="160972" y="1351078"/>
                  </a:lnTo>
                  <a:lnTo>
                    <a:pt x="198002" y="1375928"/>
                  </a:lnTo>
                  <a:lnTo>
                    <a:pt x="239799" y="1396388"/>
                  </a:lnTo>
                  <a:lnTo>
                    <a:pt x="285611" y="1412028"/>
                  </a:lnTo>
                  <a:lnTo>
                    <a:pt x="334688" y="1422416"/>
                  </a:lnTo>
                  <a:lnTo>
                    <a:pt x="386280" y="1427121"/>
                  </a:lnTo>
                  <a:lnTo>
                    <a:pt x="439636" y="1425712"/>
                  </a:lnTo>
                  <a:lnTo>
                    <a:pt x="445732" y="1433332"/>
                  </a:lnTo>
                  <a:lnTo>
                    <a:pt x="475018" y="1465632"/>
                  </a:lnTo>
                  <a:lnTo>
                    <a:pt x="507572" y="1495357"/>
                  </a:lnTo>
                  <a:lnTo>
                    <a:pt x="543112" y="1522456"/>
                  </a:lnTo>
                  <a:lnTo>
                    <a:pt x="581356" y="1546877"/>
                  </a:lnTo>
                  <a:lnTo>
                    <a:pt x="622023" y="1568569"/>
                  </a:lnTo>
                  <a:lnTo>
                    <a:pt x="664830" y="1587481"/>
                  </a:lnTo>
                  <a:lnTo>
                    <a:pt x="709498" y="1603562"/>
                  </a:lnTo>
                  <a:lnTo>
                    <a:pt x="755743" y="1616759"/>
                  </a:lnTo>
                  <a:lnTo>
                    <a:pt x="803284" y="1627023"/>
                  </a:lnTo>
                  <a:lnTo>
                    <a:pt x="851841" y="1634300"/>
                  </a:lnTo>
                  <a:lnTo>
                    <a:pt x="901131" y="1638540"/>
                  </a:lnTo>
                  <a:lnTo>
                    <a:pt x="950872" y="1639693"/>
                  </a:lnTo>
                  <a:lnTo>
                    <a:pt x="1000784" y="1637705"/>
                  </a:lnTo>
                  <a:lnTo>
                    <a:pt x="1050584" y="1632526"/>
                  </a:lnTo>
                  <a:lnTo>
                    <a:pt x="1099991" y="1624105"/>
                  </a:lnTo>
                  <a:lnTo>
                    <a:pt x="1148723" y="1612390"/>
                  </a:lnTo>
                  <a:lnTo>
                    <a:pt x="1196499" y="1597330"/>
                  </a:lnTo>
                  <a:lnTo>
                    <a:pt x="1243038" y="1578874"/>
                  </a:lnTo>
                  <a:lnTo>
                    <a:pt x="1278320" y="1613021"/>
                  </a:lnTo>
                  <a:lnTo>
                    <a:pt x="1318452" y="1643794"/>
                  </a:lnTo>
                  <a:lnTo>
                    <a:pt x="1362973" y="1670939"/>
                  </a:lnTo>
                  <a:lnTo>
                    <a:pt x="1411421" y="1694205"/>
                  </a:lnTo>
                  <a:lnTo>
                    <a:pt x="1463333" y="1713338"/>
                  </a:lnTo>
                  <a:lnTo>
                    <a:pt x="1518247" y="1728086"/>
                  </a:lnTo>
                  <a:lnTo>
                    <a:pt x="1568734" y="1737266"/>
                  </a:lnTo>
                  <a:lnTo>
                    <a:pt x="1619257" y="1742573"/>
                  </a:lnTo>
                  <a:lnTo>
                    <a:pt x="1669497" y="1744132"/>
                  </a:lnTo>
                  <a:lnTo>
                    <a:pt x="1719135" y="1742066"/>
                  </a:lnTo>
                  <a:lnTo>
                    <a:pt x="1767853" y="1736501"/>
                  </a:lnTo>
                  <a:lnTo>
                    <a:pt x="1815331" y="1727561"/>
                  </a:lnTo>
                  <a:lnTo>
                    <a:pt x="1861251" y="1715370"/>
                  </a:lnTo>
                  <a:lnTo>
                    <a:pt x="1905295" y="1700054"/>
                  </a:lnTo>
                  <a:lnTo>
                    <a:pt x="1947144" y="1681736"/>
                  </a:lnTo>
                  <a:lnTo>
                    <a:pt x="1986479" y="1660542"/>
                  </a:lnTo>
                  <a:lnTo>
                    <a:pt x="2022981" y="1636595"/>
                  </a:lnTo>
                  <a:lnTo>
                    <a:pt x="2056332" y="1610021"/>
                  </a:lnTo>
                  <a:lnTo>
                    <a:pt x="2086213" y="1580944"/>
                  </a:lnTo>
                  <a:lnTo>
                    <a:pt x="2112305" y="1549489"/>
                  </a:lnTo>
                  <a:lnTo>
                    <a:pt x="2134291" y="1515779"/>
                  </a:lnTo>
                  <a:lnTo>
                    <a:pt x="2151850" y="1479941"/>
                  </a:lnTo>
                  <a:lnTo>
                    <a:pt x="2193937" y="1496797"/>
                  </a:lnTo>
                  <a:lnTo>
                    <a:pt x="2238090" y="1510124"/>
                  </a:lnTo>
                  <a:lnTo>
                    <a:pt x="2283908" y="1519836"/>
                  </a:lnTo>
                  <a:lnTo>
                    <a:pt x="2330987" y="1525848"/>
                  </a:lnTo>
                  <a:lnTo>
                    <a:pt x="2378926" y="1528074"/>
                  </a:lnTo>
                  <a:lnTo>
                    <a:pt x="2433557" y="1525918"/>
                  </a:lnTo>
                  <a:lnTo>
                    <a:pt x="2486216" y="1519003"/>
                  </a:lnTo>
                  <a:lnTo>
                    <a:pt x="2536493" y="1507622"/>
                  </a:lnTo>
                  <a:lnTo>
                    <a:pt x="2583975" y="1492072"/>
                  </a:lnTo>
                  <a:lnTo>
                    <a:pt x="2628253" y="1472647"/>
                  </a:lnTo>
                  <a:lnTo>
                    <a:pt x="2668913" y="1449641"/>
                  </a:lnTo>
                  <a:lnTo>
                    <a:pt x="2705545" y="1423350"/>
                  </a:lnTo>
                  <a:lnTo>
                    <a:pt x="2737738" y="1394068"/>
                  </a:lnTo>
                  <a:lnTo>
                    <a:pt x="2765079" y="1362089"/>
                  </a:lnTo>
                  <a:lnTo>
                    <a:pt x="2787159" y="1327710"/>
                  </a:lnTo>
                  <a:lnTo>
                    <a:pt x="2803565" y="1291225"/>
                  </a:lnTo>
                  <a:lnTo>
                    <a:pt x="2813886" y="1252927"/>
                  </a:lnTo>
                  <a:lnTo>
                    <a:pt x="2817711" y="1213114"/>
                  </a:lnTo>
                  <a:lnTo>
                    <a:pt x="2869192" y="1205786"/>
                  </a:lnTo>
                  <a:lnTo>
                    <a:pt x="2919148" y="1194698"/>
                  </a:lnTo>
                  <a:lnTo>
                    <a:pt x="2967215" y="1179958"/>
                  </a:lnTo>
                  <a:lnTo>
                    <a:pt x="3013027" y="1161676"/>
                  </a:lnTo>
                  <a:lnTo>
                    <a:pt x="3056217" y="1139962"/>
                  </a:lnTo>
                  <a:lnTo>
                    <a:pt x="3101274" y="1111535"/>
                  </a:lnTo>
                  <a:lnTo>
                    <a:pt x="3140712" y="1080184"/>
                  </a:lnTo>
                  <a:lnTo>
                    <a:pt x="3174461" y="1046299"/>
                  </a:lnTo>
                  <a:lnTo>
                    <a:pt x="3202450" y="1010272"/>
                  </a:lnTo>
                  <a:lnTo>
                    <a:pt x="3224607" y="972494"/>
                  </a:lnTo>
                  <a:lnTo>
                    <a:pt x="3240863" y="933355"/>
                  </a:lnTo>
                  <a:lnTo>
                    <a:pt x="3251146" y="893248"/>
                  </a:lnTo>
                  <a:lnTo>
                    <a:pt x="3255385" y="852564"/>
                  </a:lnTo>
                  <a:lnTo>
                    <a:pt x="3253511" y="811694"/>
                  </a:lnTo>
                  <a:lnTo>
                    <a:pt x="3245451" y="771029"/>
                  </a:lnTo>
                  <a:lnTo>
                    <a:pt x="3231135" y="730960"/>
                  </a:lnTo>
                  <a:lnTo>
                    <a:pt x="3210492" y="691879"/>
                  </a:lnTo>
                  <a:lnTo>
                    <a:pt x="3183452" y="654177"/>
                  </a:lnTo>
                  <a:lnTo>
                    <a:pt x="3149943" y="618246"/>
                  </a:lnTo>
                  <a:lnTo>
                    <a:pt x="3155231" y="608766"/>
                  </a:lnTo>
                  <a:lnTo>
                    <a:pt x="3179143" y="540519"/>
                  </a:lnTo>
                  <a:lnTo>
                    <a:pt x="3182575" y="501620"/>
                  </a:lnTo>
                  <a:lnTo>
                    <a:pt x="3178992" y="463369"/>
                  </a:lnTo>
                  <a:lnTo>
                    <a:pt x="3168729" y="426198"/>
                  </a:lnTo>
                  <a:lnTo>
                    <a:pt x="3152124" y="390537"/>
                  </a:lnTo>
                  <a:lnTo>
                    <a:pt x="3129512" y="356816"/>
                  </a:lnTo>
                  <a:lnTo>
                    <a:pt x="3101230" y="325466"/>
                  </a:lnTo>
                  <a:lnTo>
                    <a:pt x="3067614" y="296917"/>
                  </a:lnTo>
                  <a:lnTo>
                    <a:pt x="3029001" y="271599"/>
                  </a:lnTo>
                  <a:lnTo>
                    <a:pt x="2985728" y="249943"/>
                  </a:lnTo>
                  <a:lnTo>
                    <a:pt x="2938130" y="232380"/>
                  </a:lnTo>
                  <a:lnTo>
                    <a:pt x="2886545" y="219339"/>
                  </a:lnTo>
                  <a:lnTo>
                    <a:pt x="2870043" y="174952"/>
                  </a:lnTo>
                  <a:lnTo>
                    <a:pt x="2843492" y="133614"/>
                  </a:lnTo>
                  <a:lnTo>
                    <a:pt x="2807606" y="96180"/>
                  </a:lnTo>
                  <a:lnTo>
                    <a:pt x="2763101" y="63510"/>
                  </a:lnTo>
                  <a:lnTo>
                    <a:pt x="2719353" y="40292"/>
                  </a:lnTo>
                  <a:lnTo>
                    <a:pt x="2672597" y="22424"/>
                  </a:lnTo>
                  <a:lnTo>
                    <a:pt x="2623633" y="9858"/>
                  </a:lnTo>
                  <a:lnTo>
                    <a:pt x="2573255" y="2547"/>
                  </a:lnTo>
                  <a:lnTo>
                    <a:pt x="2522261" y="442"/>
                  </a:lnTo>
                  <a:lnTo>
                    <a:pt x="2471448" y="3497"/>
                  </a:lnTo>
                  <a:lnTo>
                    <a:pt x="2421613" y="11663"/>
                  </a:lnTo>
                  <a:lnTo>
                    <a:pt x="2373552" y="24894"/>
                  </a:lnTo>
                  <a:lnTo>
                    <a:pt x="2328064" y="43142"/>
                  </a:lnTo>
                  <a:lnTo>
                    <a:pt x="2285943" y="66359"/>
                  </a:lnTo>
                  <a:lnTo>
                    <a:pt x="2247989" y="94498"/>
                  </a:lnTo>
                  <a:lnTo>
                    <a:pt x="2223535" y="73664"/>
                  </a:lnTo>
                  <a:lnTo>
                    <a:pt x="2165961" y="38901"/>
                  </a:lnTo>
                  <a:lnTo>
                    <a:pt x="2083812" y="10711"/>
                  </a:lnTo>
                  <a:lnTo>
                    <a:pt x="2033007" y="2357"/>
                  </a:lnTo>
                  <a:lnTo>
                    <a:pt x="1981927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29389" y="3885935"/>
              <a:ext cx="3255645" cy="1744345"/>
            </a:xfrm>
            <a:custGeom>
              <a:avLst/>
              <a:gdLst/>
              <a:ahLst/>
              <a:cxnLst/>
              <a:rect l="l" t="t" r="r" b="b"/>
              <a:pathLst>
                <a:path w="3255645" h="1744345">
                  <a:moveTo>
                    <a:pt x="296253" y="574177"/>
                  </a:moveTo>
                  <a:lnTo>
                    <a:pt x="291742" y="533845"/>
                  </a:lnTo>
                  <a:lnTo>
                    <a:pt x="293169" y="494197"/>
                  </a:lnTo>
                  <a:lnTo>
                    <a:pt x="300270" y="455489"/>
                  </a:lnTo>
                  <a:lnTo>
                    <a:pt x="312779" y="417972"/>
                  </a:lnTo>
                  <a:lnTo>
                    <a:pt x="330430" y="381903"/>
                  </a:lnTo>
                  <a:lnTo>
                    <a:pt x="352958" y="347536"/>
                  </a:lnTo>
                  <a:lnTo>
                    <a:pt x="380097" y="315123"/>
                  </a:lnTo>
                  <a:lnTo>
                    <a:pt x="411582" y="284920"/>
                  </a:lnTo>
                  <a:lnTo>
                    <a:pt x="447147" y="257182"/>
                  </a:lnTo>
                  <a:lnTo>
                    <a:pt x="486527" y="232161"/>
                  </a:lnTo>
                  <a:lnTo>
                    <a:pt x="529456" y="210113"/>
                  </a:lnTo>
                  <a:lnTo>
                    <a:pt x="575669" y="191291"/>
                  </a:lnTo>
                  <a:lnTo>
                    <a:pt x="624900" y="175950"/>
                  </a:lnTo>
                  <a:lnTo>
                    <a:pt x="676884" y="164344"/>
                  </a:lnTo>
                  <a:lnTo>
                    <a:pt x="731355" y="156728"/>
                  </a:lnTo>
                  <a:lnTo>
                    <a:pt x="779703" y="153640"/>
                  </a:lnTo>
                  <a:lnTo>
                    <a:pt x="827973" y="153926"/>
                  </a:lnTo>
                  <a:lnTo>
                    <a:pt x="875839" y="157534"/>
                  </a:lnTo>
                  <a:lnTo>
                    <a:pt x="922975" y="164417"/>
                  </a:lnTo>
                  <a:lnTo>
                    <a:pt x="969052" y="174526"/>
                  </a:lnTo>
                  <a:lnTo>
                    <a:pt x="1013746" y="187812"/>
                  </a:lnTo>
                  <a:lnTo>
                    <a:pt x="1056729" y="204226"/>
                  </a:lnTo>
                  <a:lnTo>
                    <a:pt x="1083114" y="172818"/>
                  </a:lnTo>
                  <a:lnTo>
                    <a:pt x="1113923" y="144671"/>
                  </a:lnTo>
                  <a:lnTo>
                    <a:pt x="1148649" y="119899"/>
                  </a:lnTo>
                  <a:lnTo>
                    <a:pt x="1186783" y="98615"/>
                  </a:lnTo>
                  <a:lnTo>
                    <a:pt x="1227817" y="80933"/>
                  </a:lnTo>
                  <a:lnTo>
                    <a:pt x="1271243" y="66968"/>
                  </a:lnTo>
                  <a:lnTo>
                    <a:pt x="1316554" y="56832"/>
                  </a:lnTo>
                  <a:lnTo>
                    <a:pt x="1363240" y="50640"/>
                  </a:lnTo>
                  <a:lnTo>
                    <a:pt x="1410795" y="48505"/>
                  </a:lnTo>
                  <a:lnTo>
                    <a:pt x="1458708" y="50541"/>
                  </a:lnTo>
                  <a:lnTo>
                    <a:pt x="1506474" y="56862"/>
                  </a:lnTo>
                  <a:lnTo>
                    <a:pt x="1553583" y="67582"/>
                  </a:lnTo>
                  <a:lnTo>
                    <a:pt x="1599527" y="82814"/>
                  </a:lnTo>
                  <a:lnTo>
                    <a:pt x="1648612" y="105356"/>
                  </a:lnTo>
                  <a:lnTo>
                    <a:pt x="1692745" y="132852"/>
                  </a:lnTo>
                  <a:lnTo>
                    <a:pt x="1720388" y="99418"/>
                  </a:lnTo>
                  <a:lnTo>
                    <a:pt x="1754097" y="70434"/>
                  </a:lnTo>
                  <a:lnTo>
                    <a:pt x="1792967" y="46121"/>
                  </a:lnTo>
                  <a:lnTo>
                    <a:pt x="1836090" y="26700"/>
                  </a:lnTo>
                  <a:lnTo>
                    <a:pt x="1882562" y="12392"/>
                  </a:lnTo>
                  <a:lnTo>
                    <a:pt x="1931476" y="3418"/>
                  </a:lnTo>
                  <a:lnTo>
                    <a:pt x="1981927" y="0"/>
                  </a:lnTo>
                  <a:lnTo>
                    <a:pt x="2033007" y="2357"/>
                  </a:lnTo>
                  <a:lnTo>
                    <a:pt x="2083812" y="10711"/>
                  </a:lnTo>
                  <a:lnTo>
                    <a:pt x="2133435" y="25283"/>
                  </a:lnTo>
                  <a:lnTo>
                    <a:pt x="2196093" y="55080"/>
                  </a:lnTo>
                  <a:lnTo>
                    <a:pt x="2247989" y="94498"/>
                  </a:lnTo>
                  <a:lnTo>
                    <a:pt x="2285943" y="66359"/>
                  </a:lnTo>
                  <a:lnTo>
                    <a:pt x="2328064" y="43142"/>
                  </a:lnTo>
                  <a:lnTo>
                    <a:pt x="2373552" y="24894"/>
                  </a:lnTo>
                  <a:lnTo>
                    <a:pt x="2421613" y="11663"/>
                  </a:lnTo>
                  <a:lnTo>
                    <a:pt x="2471448" y="3497"/>
                  </a:lnTo>
                  <a:lnTo>
                    <a:pt x="2522261" y="442"/>
                  </a:lnTo>
                  <a:lnTo>
                    <a:pt x="2573255" y="2547"/>
                  </a:lnTo>
                  <a:lnTo>
                    <a:pt x="2623633" y="9858"/>
                  </a:lnTo>
                  <a:lnTo>
                    <a:pt x="2672597" y="22424"/>
                  </a:lnTo>
                  <a:lnTo>
                    <a:pt x="2719353" y="40292"/>
                  </a:lnTo>
                  <a:lnTo>
                    <a:pt x="2763101" y="63510"/>
                  </a:lnTo>
                  <a:lnTo>
                    <a:pt x="2807606" y="96180"/>
                  </a:lnTo>
                  <a:lnTo>
                    <a:pt x="2843492" y="133614"/>
                  </a:lnTo>
                  <a:lnTo>
                    <a:pt x="2870043" y="174952"/>
                  </a:lnTo>
                  <a:lnTo>
                    <a:pt x="2886545" y="219339"/>
                  </a:lnTo>
                  <a:lnTo>
                    <a:pt x="2938130" y="232380"/>
                  </a:lnTo>
                  <a:lnTo>
                    <a:pt x="2985728" y="249943"/>
                  </a:lnTo>
                  <a:lnTo>
                    <a:pt x="3029001" y="271599"/>
                  </a:lnTo>
                  <a:lnTo>
                    <a:pt x="3067614" y="296917"/>
                  </a:lnTo>
                  <a:lnTo>
                    <a:pt x="3101230" y="325466"/>
                  </a:lnTo>
                  <a:lnTo>
                    <a:pt x="3129512" y="356816"/>
                  </a:lnTo>
                  <a:lnTo>
                    <a:pt x="3152124" y="390537"/>
                  </a:lnTo>
                  <a:lnTo>
                    <a:pt x="3168729" y="426198"/>
                  </a:lnTo>
                  <a:lnTo>
                    <a:pt x="3178992" y="463369"/>
                  </a:lnTo>
                  <a:lnTo>
                    <a:pt x="3182575" y="501620"/>
                  </a:lnTo>
                  <a:lnTo>
                    <a:pt x="3179143" y="540519"/>
                  </a:lnTo>
                  <a:lnTo>
                    <a:pt x="3168358" y="579638"/>
                  </a:lnTo>
                  <a:lnTo>
                    <a:pt x="3149943" y="618246"/>
                  </a:lnTo>
                  <a:lnTo>
                    <a:pt x="3183452" y="654177"/>
                  </a:lnTo>
                  <a:lnTo>
                    <a:pt x="3210492" y="691879"/>
                  </a:lnTo>
                  <a:lnTo>
                    <a:pt x="3231135" y="730960"/>
                  </a:lnTo>
                  <a:lnTo>
                    <a:pt x="3245451" y="771029"/>
                  </a:lnTo>
                  <a:lnTo>
                    <a:pt x="3253511" y="811694"/>
                  </a:lnTo>
                  <a:lnTo>
                    <a:pt x="3255385" y="852564"/>
                  </a:lnTo>
                  <a:lnTo>
                    <a:pt x="3251146" y="893248"/>
                  </a:lnTo>
                  <a:lnTo>
                    <a:pt x="3240863" y="933355"/>
                  </a:lnTo>
                  <a:lnTo>
                    <a:pt x="3224607" y="972494"/>
                  </a:lnTo>
                  <a:lnTo>
                    <a:pt x="3202450" y="1010272"/>
                  </a:lnTo>
                  <a:lnTo>
                    <a:pt x="3174461" y="1046299"/>
                  </a:lnTo>
                  <a:lnTo>
                    <a:pt x="3140712" y="1080184"/>
                  </a:lnTo>
                  <a:lnTo>
                    <a:pt x="3101274" y="1111535"/>
                  </a:lnTo>
                  <a:lnTo>
                    <a:pt x="3056217" y="1139962"/>
                  </a:lnTo>
                  <a:lnTo>
                    <a:pt x="3013027" y="1161676"/>
                  </a:lnTo>
                  <a:lnTo>
                    <a:pt x="2967215" y="1179958"/>
                  </a:lnTo>
                  <a:lnTo>
                    <a:pt x="2919148" y="1194698"/>
                  </a:lnTo>
                  <a:lnTo>
                    <a:pt x="2869192" y="1205786"/>
                  </a:lnTo>
                  <a:lnTo>
                    <a:pt x="2817711" y="1213114"/>
                  </a:lnTo>
                  <a:lnTo>
                    <a:pt x="2813886" y="1252927"/>
                  </a:lnTo>
                  <a:lnTo>
                    <a:pt x="2803565" y="1291225"/>
                  </a:lnTo>
                  <a:lnTo>
                    <a:pt x="2787159" y="1327710"/>
                  </a:lnTo>
                  <a:lnTo>
                    <a:pt x="2765079" y="1362089"/>
                  </a:lnTo>
                  <a:lnTo>
                    <a:pt x="2737738" y="1394068"/>
                  </a:lnTo>
                  <a:lnTo>
                    <a:pt x="2705545" y="1423350"/>
                  </a:lnTo>
                  <a:lnTo>
                    <a:pt x="2668913" y="1449641"/>
                  </a:lnTo>
                  <a:lnTo>
                    <a:pt x="2628253" y="1472647"/>
                  </a:lnTo>
                  <a:lnTo>
                    <a:pt x="2583975" y="1492072"/>
                  </a:lnTo>
                  <a:lnTo>
                    <a:pt x="2536493" y="1507622"/>
                  </a:lnTo>
                  <a:lnTo>
                    <a:pt x="2486216" y="1519003"/>
                  </a:lnTo>
                  <a:lnTo>
                    <a:pt x="2433557" y="1525918"/>
                  </a:lnTo>
                  <a:lnTo>
                    <a:pt x="2378926" y="1528074"/>
                  </a:lnTo>
                  <a:lnTo>
                    <a:pt x="2330987" y="1525848"/>
                  </a:lnTo>
                  <a:lnTo>
                    <a:pt x="2283908" y="1519836"/>
                  </a:lnTo>
                  <a:lnTo>
                    <a:pt x="2238090" y="1510124"/>
                  </a:lnTo>
                  <a:lnTo>
                    <a:pt x="2193937" y="1496797"/>
                  </a:lnTo>
                  <a:lnTo>
                    <a:pt x="2151850" y="1479941"/>
                  </a:lnTo>
                  <a:lnTo>
                    <a:pt x="2134291" y="1515779"/>
                  </a:lnTo>
                  <a:lnTo>
                    <a:pt x="2112305" y="1549489"/>
                  </a:lnTo>
                  <a:lnTo>
                    <a:pt x="2086213" y="1580944"/>
                  </a:lnTo>
                  <a:lnTo>
                    <a:pt x="2056332" y="1610021"/>
                  </a:lnTo>
                  <a:lnTo>
                    <a:pt x="2022981" y="1636595"/>
                  </a:lnTo>
                  <a:lnTo>
                    <a:pt x="1986479" y="1660542"/>
                  </a:lnTo>
                  <a:lnTo>
                    <a:pt x="1947144" y="1681736"/>
                  </a:lnTo>
                  <a:lnTo>
                    <a:pt x="1905295" y="1700054"/>
                  </a:lnTo>
                  <a:lnTo>
                    <a:pt x="1861251" y="1715370"/>
                  </a:lnTo>
                  <a:lnTo>
                    <a:pt x="1815331" y="1727561"/>
                  </a:lnTo>
                  <a:lnTo>
                    <a:pt x="1767853" y="1736501"/>
                  </a:lnTo>
                  <a:lnTo>
                    <a:pt x="1719135" y="1742066"/>
                  </a:lnTo>
                  <a:lnTo>
                    <a:pt x="1669497" y="1744132"/>
                  </a:lnTo>
                  <a:lnTo>
                    <a:pt x="1619257" y="1742573"/>
                  </a:lnTo>
                  <a:lnTo>
                    <a:pt x="1568734" y="1737266"/>
                  </a:lnTo>
                  <a:lnTo>
                    <a:pt x="1518247" y="1728086"/>
                  </a:lnTo>
                  <a:lnTo>
                    <a:pt x="1463333" y="1713338"/>
                  </a:lnTo>
                  <a:lnTo>
                    <a:pt x="1411421" y="1694205"/>
                  </a:lnTo>
                  <a:lnTo>
                    <a:pt x="1362973" y="1670939"/>
                  </a:lnTo>
                  <a:lnTo>
                    <a:pt x="1318452" y="1643794"/>
                  </a:lnTo>
                  <a:lnTo>
                    <a:pt x="1278320" y="1613021"/>
                  </a:lnTo>
                  <a:lnTo>
                    <a:pt x="1243038" y="1578874"/>
                  </a:lnTo>
                  <a:lnTo>
                    <a:pt x="1196499" y="1597330"/>
                  </a:lnTo>
                  <a:lnTo>
                    <a:pt x="1148723" y="1612390"/>
                  </a:lnTo>
                  <a:lnTo>
                    <a:pt x="1099991" y="1624105"/>
                  </a:lnTo>
                  <a:lnTo>
                    <a:pt x="1050584" y="1632526"/>
                  </a:lnTo>
                  <a:lnTo>
                    <a:pt x="1000784" y="1637705"/>
                  </a:lnTo>
                  <a:lnTo>
                    <a:pt x="950872" y="1639693"/>
                  </a:lnTo>
                  <a:lnTo>
                    <a:pt x="901131" y="1638540"/>
                  </a:lnTo>
                  <a:lnTo>
                    <a:pt x="851841" y="1634300"/>
                  </a:lnTo>
                  <a:lnTo>
                    <a:pt x="803284" y="1627023"/>
                  </a:lnTo>
                  <a:lnTo>
                    <a:pt x="755743" y="1616759"/>
                  </a:lnTo>
                  <a:lnTo>
                    <a:pt x="709498" y="1603562"/>
                  </a:lnTo>
                  <a:lnTo>
                    <a:pt x="664830" y="1587481"/>
                  </a:lnTo>
                  <a:lnTo>
                    <a:pt x="622023" y="1568569"/>
                  </a:lnTo>
                  <a:lnTo>
                    <a:pt x="581356" y="1546877"/>
                  </a:lnTo>
                  <a:lnTo>
                    <a:pt x="543112" y="1522456"/>
                  </a:lnTo>
                  <a:lnTo>
                    <a:pt x="507572" y="1495357"/>
                  </a:lnTo>
                  <a:lnTo>
                    <a:pt x="475018" y="1465632"/>
                  </a:lnTo>
                  <a:lnTo>
                    <a:pt x="445732" y="1433332"/>
                  </a:lnTo>
                  <a:lnTo>
                    <a:pt x="441668" y="1428252"/>
                  </a:lnTo>
                  <a:lnTo>
                    <a:pt x="439636" y="1425712"/>
                  </a:lnTo>
                  <a:lnTo>
                    <a:pt x="386280" y="1427121"/>
                  </a:lnTo>
                  <a:lnTo>
                    <a:pt x="334688" y="1422416"/>
                  </a:lnTo>
                  <a:lnTo>
                    <a:pt x="285611" y="1412028"/>
                  </a:lnTo>
                  <a:lnTo>
                    <a:pt x="239799" y="1396388"/>
                  </a:lnTo>
                  <a:lnTo>
                    <a:pt x="198002" y="1375928"/>
                  </a:lnTo>
                  <a:lnTo>
                    <a:pt x="160972" y="1351078"/>
                  </a:lnTo>
                  <a:lnTo>
                    <a:pt x="129459" y="1322271"/>
                  </a:lnTo>
                  <a:lnTo>
                    <a:pt x="104214" y="1289937"/>
                  </a:lnTo>
                  <a:lnTo>
                    <a:pt x="85986" y="1254509"/>
                  </a:lnTo>
                  <a:lnTo>
                    <a:pt x="75527" y="1216416"/>
                  </a:lnTo>
                  <a:lnTo>
                    <a:pt x="73827" y="1174653"/>
                  </a:lnTo>
                  <a:lnTo>
                    <a:pt x="82015" y="1133774"/>
                  </a:lnTo>
                  <a:lnTo>
                    <a:pt x="99676" y="1094663"/>
                  </a:lnTo>
                  <a:lnTo>
                    <a:pt x="126396" y="1058204"/>
                  </a:lnTo>
                  <a:lnTo>
                    <a:pt x="161760" y="1025281"/>
                  </a:lnTo>
                  <a:lnTo>
                    <a:pt x="113705" y="1000162"/>
                  </a:lnTo>
                  <a:lnTo>
                    <a:pt x="73648" y="970044"/>
                  </a:lnTo>
                  <a:lnTo>
                    <a:pt x="41919" y="935854"/>
                  </a:lnTo>
                  <a:lnTo>
                    <a:pt x="18847" y="898518"/>
                  </a:lnTo>
                  <a:lnTo>
                    <a:pt x="4764" y="858965"/>
                  </a:lnTo>
                  <a:lnTo>
                    <a:pt x="0" y="818120"/>
                  </a:lnTo>
                  <a:lnTo>
                    <a:pt x="4884" y="776912"/>
                  </a:lnTo>
                  <a:lnTo>
                    <a:pt x="19747" y="736267"/>
                  </a:lnTo>
                  <a:lnTo>
                    <a:pt x="44920" y="697113"/>
                  </a:lnTo>
                  <a:lnTo>
                    <a:pt x="74390" y="666027"/>
                  </a:lnTo>
                  <a:lnTo>
                    <a:pt x="109695" y="639055"/>
                  </a:lnTo>
                  <a:lnTo>
                    <a:pt x="150044" y="616563"/>
                  </a:lnTo>
                  <a:lnTo>
                    <a:pt x="194648" y="598918"/>
                  </a:lnTo>
                  <a:lnTo>
                    <a:pt x="242716" y="586487"/>
                  </a:lnTo>
                  <a:lnTo>
                    <a:pt x="293459" y="579638"/>
                  </a:lnTo>
                  <a:lnTo>
                    <a:pt x="296253" y="574177"/>
                  </a:lnTo>
                  <a:close/>
                </a:path>
                <a:path w="3255645" h="1744345">
                  <a:moveTo>
                    <a:pt x="355943" y="1050681"/>
                  </a:moveTo>
                  <a:lnTo>
                    <a:pt x="306173" y="1050750"/>
                  </a:lnTo>
                  <a:lnTo>
                    <a:pt x="257248" y="1045331"/>
                  </a:lnTo>
                  <a:lnTo>
                    <a:pt x="210014" y="1034554"/>
                  </a:lnTo>
                  <a:lnTo>
                    <a:pt x="165316" y="1018550"/>
                  </a:lnTo>
                </a:path>
                <a:path w="3255645" h="1744345">
                  <a:moveTo>
                    <a:pt x="524091" y="1402725"/>
                  </a:moveTo>
                  <a:lnTo>
                    <a:pt x="503840" y="1408055"/>
                  </a:lnTo>
                  <a:lnTo>
                    <a:pt x="483149" y="1412408"/>
                  </a:lnTo>
                  <a:lnTo>
                    <a:pt x="462101" y="1415762"/>
                  </a:lnTo>
                  <a:lnTo>
                    <a:pt x="440779" y="1418092"/>
                  </a:lnTo>
                </a:path>
                <a:path w="3255645" h="1744345">
                  <a:moveTo>
                    <a:pt x="1242911" y="1571762"/>
                  </a:moveTo>
                  <a:lnTo>
                    <a:pt x="1228409" y="1555002"/>
                  </a:lnTo>
                  <a:lnTo>
                    <a:pt x="1215193" y="1537694"/>
                  </a:lnTo>
                  <a:lnTo>
                    <a:pt x="1203263" y="1519862"/>
                  </a:lnTo>
                  <a:lnTo>
                    <a:pt x="1192619" y="1501531"/>
                  </a:lnTo>
                </a:path>
                <a:path w="3255645" h="1744345">
                  <a:moveTo>
                    <a:pt x="2172297" y="1396756"/>
                  </a:moveTo>
                  <a:lnTo>
                    <a:pt x="2169322" y="1416246"/>
                  </a:lnTo>
                  <a:lnTo>
                    <a:pt x="2164978" y="1435618"/>
                  </a:lnTo>
                  <a:lnTo>
                    <a:pt x="2159277" y="1454799"/>
                  </a:lnTo>
                  <a:lnTo>
                    <a:pt x="2152231" y="1473718"/>
                  </a:lnTo>
                </a:path>
                <a:path w="3255645" h="1744345">
                  <a:moveTo>
                    <a:pt x="2571331" y="920633"/>
                  </a:moveTo>
                  <a:lnTo>
                    <a:pt x="2625180" y="943375"/>
                  </a:lnTo>
                  <a:lnTo>
                    <a:pt x="2673344" y="971030"/>
                  </a:lnTo>
                  <a:lnTo>
                    <a:pt x="2715340" y="1003034"/>
                  </a:lnTo>
                  <a:lnTo>
                    <a:pt x="2750687" y="1038822"/>
                  </a:lnTo>
                  <a:lnTo>
                    <a:pt x="2778901" y="1077831"/>
                  </a:lnTo>
                  <a:lnTo>
                    <a:pt x="2799502" y="1119497"/>
                  </a:lnTo>
                  <a:lnTo>
                    <a:pt x="2812007" y="1163255"/>
                  </a:lnTo>
                  <a:lnTo>
                    <a:pt x="2815933" y="1208542"/>
                  </a:lnTo>
                </a:path>
                <a:path w="3255645" h="1744345">
                  <a:moveTo>
                    <a:pt x="3148419" y="613928"/>
                  </a:moveTo>
                  <a:lnTo>
                    <a:pt x="3127750" y="644243"/>
                  </a:lnTo>
                  <a:lnTo>
                    <a:pt x="3102508" y="672522"/>
                  </a:lnTo>
                  <a:lnTo>
                    <a:pt x="3072981" y="698492"/>
                  </a:lnTo>
                  <a:lnTo>
                    <a:pt x="3039453" y="721878"/>
                  </a:lnTo>
                </a:path>
                <a:path w="3255645" h="1744345">
                  <a:moveTo>
                    <a:pt x="2886926" y="213243"/>
                  </a:moveTo>
                  <a:lnTo>
                    <a:pt x="2889642" y="225935"/>
                  </a:lnTo>
                  <a:lnTo>
                    <a:pt x="2891514" y="238674"/>
                  </a:lnTo>
                  <a:lnTo>
                    <a:pt x="2892552" y="251462"/>
                  </a:lnTo>
                  <a:lnTo>
                    <a:pt x="2892768" y="264297"/>
                  </a:lnTo>
                </a:path>
                <a:path w="3255645" h="1744345">
                  <a:moveTo>
                    <a:pt x="2191093" y="153807"/>
                  </a:moveTo>
                  <a:lnTo>
                    <a:pt x="2202610" y="136485"/>
                  </a:lnTo>
                  <a:lnTo>
                    <a:pt x="2215794" y="119818"/>
                  </a:lnTo>
                  <a:lnTo>
                    <a:pt x="2230598" y="103890"/>
                  </a:lnTo>
                  <a:lnTo>
                    <a:pt x="2246973" y="88783"/>
                  </a:lnTo>
                </a:path>
                <a:path w="3255645" h="1744345">
                  <a:moveTo>
                    <a:pt x="1669123" y="184795"/>
                  </a:moveTo>
                  <a:lnTo>
                    <a:pt x="1674044" y="170344"/>
                  </a:lnTo>
                  <a:lnTo>
                    <a:pt x="1680204" y="156156"/>
                  </a:lnTo>
                  <a:lnTo>
                    <a:pt x="1687554" y="142254"/>
                  </a:lnTo>
                  <a:lnTo>
                    <a:pt x="1696047" y="128661"/>
                  </a:lnTo>
                </a:path>
                <a:path w="3255645" h="1744345">
                  <a:moveTo>
                    <a:pt x="1056348" y="203845"/>
                  </a:moveTo>
                  <a:lnTo>
                    <a:pt x="1082488" y="215822"/>
                  </a:lnTo>
                  <a:lnTo>
                    <a:pt x="1107545" y="228895"/>
                  </a:lnTo>
                  <a:lnTo>
                    <a:pt x="1131482" y="243064"/>
                  </a:lnTo>
                  <a:lnTo>
                    <a:pt x="1154265" y="258328"/>
                  </a:lnTo>
                </a:path>
                <a:path w="3255645" h="1744345">
                  <a:moveTo>
                    <a:pt x="313398" y="631454"/>
                  </a:moveTo>
                  <a:lnTo>
                    <a:pt x="307969" y="617363"/>
                  </a:lnTo>
                  <a:lnTo>
                    <a:pt x="303301" y="603117"/>
                  </a:lnTo>
                  <a:lnTo>
                    <a:pt x="299396" y="588752"/>
                  </a:lnTo>
                  <a:lnTo>
                    <a:pt x="296253" y="574304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911088" y="3998721"/>
            <a:ext cx="166306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besoin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faire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évoluer</a:t>
            </a:r>
            <a:endParaRPr sz="1800">
              <a:latin typeface="Calibri"/>
              <a:cs typeface="Calibri"/>
            </a:endParaRPr>
          </a:p>
          <a:p>
            <a:pPr marL="13970" marR="5080" indent="-1270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l’organisation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établissements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Légende : encadrée à une bordure 57">
            <a:extLst>
              <a:ext uri="{FF2B5EF4-FFF2-40B4-BE49-F238E27FC236}">
                <a16:creationId xmlns:a16="http://schemas.microsoft.com/office/drawing/2014/main" id="{A0588A33-ACC3-79DB-9659-7386B907C421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-3"/>
            <a:ext cx="12180570" cy="6858000"/>
            <a:chOff x="1" y="-3"/>
            <a:chExt cx="121805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-3"/>
              <a:ext cx="12180441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95296" y="6253879"/>
              <a:ext cx="7190105" cy="518159"/>
            </a:xfrm>
            <a:custGeom>
              <a:avLst/>
              <a:gdLst/>
              <a:ahLst/>
              <a:cxnLst/>
              <a:rect l="l" t="t" r="r" b="b"/>
              <a:pathLst>
                <a:path w="7190105" h="518159">
                  <a:moveTo>
                    <a:pt x="7189978" y="0"/>
                  </a:moveTo>
                  <a:lnTo>
                    <a:pt x="0" y="0"/>
                  </a:lnTo>
                  <a:lnTo>
                    <a:pt x="0" y="517855"/>
                  </a:lnTo>
                  <a:lnTo>
                    <a:pt x="7189978" y="517855"/>
                  </a:lnTo>
                  <a:lnTo>
                    <a:pt x="718997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9646" y="1858568"/>
            <a:ext cx="3643629" cy="4313232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6990" rIns="0" bIns="0" rtlCol="0">
            <a:spAutoFit/>
          </a:bodyPr>
          <a:lstStyle/>
          <a:p>
            <a:pPr marL="116205" marR="114300" indent="-635" algn="ctr">
              <a:lnSpc>
                <a:spcPct val="99300"/>
              </a:lnSpc>
              <a:spcBef>
                <a:spcPts val="370"/>
              </a:spcBef>
            </a:pPr>
            <a:r>
              <a:rPr sz="4000" dirty="0">
                <a:solidFill>
                  <a:srgbClr val="404040"/>
                </a:solidFill>
                <a:latin typeface="Impact"/>
                <a:cs typeface="Impact"/>
              </a:rPr>
              <a:t>2023</a:t>
            </a:r>
            <a:r>
              <a:rPr lang="fr-FR" sz="4000" dirty="0">
                <a:solidFill>
                  <a:srgbClr val="404040"/>
                </a:solidFill>
                <a:latin typeface="Impact"/>
                <a:cs typeface="Impact"/>
              </a:rPr>
              <a:t>, 2024,</a:t>
            </a:r>
            <a:r>
              <a:rPr sz="4000" spc="-8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404040"/>
                </a:solidFill>
                <a:latin typeface="Impact"/>
                <a:cs typeface="Impact"/>
              </a:rPr>
              <a:t>202</a:t>
            </a:r>
            <a:r>
              <a:rPr lang="fr-FR" sz="4000" dirty="0">
                <a:solidFill>
                  <a:srgbClr val="404040"/>
                </a:solidFill>
                <a:latin typeface="Impact"/>
                <a:cs typeface="Impact"/>
              </a:rPr>
              <a:t>5</a:t>
            </a:r>
            <a:r>
              <a:rPr sz="4000" dirty="0">
                <a:solidFill>
                  <a:srgbClr val="404040"/>
                </a:solidFill>
                <a:latin typeface="Impact"/>
                <a:cs typeface="Impact"/>
              </a:rPr>
              <a:t>,</a:t>
            </a:r>
            <a:r>
              <a:rPr sz="4000" spc="-7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4000" spc="-25" dirty="0">
                <a:solidFill>
                  <a:srgbClr val="404040"/>
                </a:solidFill>
                <a:latin typeface="Impact"/>
                <a:cs typeface="Impact"/>
              </a:rPr>
              <a:t>de </a:t>
            </a:r>
            <a:r>
              <a:rPr sz="4000" dirty="0">
                <a:solidFill>
                  <a:srgbClr val="404040"/>
                </a:solidFill>
                <a:latin typeface="Impact"/>
                <a:cs typeface="Impact"/>
              </a:rPr>
              <a:t>belles</a:t>
            </a:r>
            <a:r>
              <a:rPr sz="4000" spc="-9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4000" spc="-10" dirty="0">
                <a:solidFill>
                  <a:srgbClr val="404040"/>
                </a:solidFill>
                <a:latin typeface="Impact"/>
                <a:cs typeface="Impact"/>
              </a:rPr>
              <a:t>avancées </a:t>
            </a:r>
            <a:r>
              <a:rPr sz="4000" dirty="0">
                <a:solidFill>
                  <a:srgbClr val="404040"/>
                </a:solidFill>
                <a:latin typeface="Impact"/>
                <a:cs typeface="Impact"/>
              </a:rPr>
              <a:t>malgré</a:t>
            </a:r>
            <a:r>
              <a:rPr sz="4000" spc="-7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4000" spc="-25" dirty="0">
                <a:solidFill>
                  <a:srgbClr val="404040"/>
                </a:solidFill>
                <a:latin typeface="Impact"/>
                <a:cs typeface="Impact"/>
              </a:rPr>
              <a:t>des </a:t>
            </a:r>
            <a:r>
              <a:rPr sz="4000" dirty="0">
                <a:solidFill>
                  <a:srgbClr val="404040"/>
                </a:solidFill>
                <a:latin typeface="Impact"/>
                <a:cs typeface="Impact"/>
              </a:rPr>
              <a:t>conditions</a:t>
            </a:r>
            <a:r>
              <a:rPr sz="4000" spc="-13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4000" spc="-25" dirty="0">
                <a:solidFill>
                  <a:srgbClr val="404040"/>
                </a:solidFill>
                <a:latin typeface="Impact"/>
                <a:cs typeface="Impact"/>
              </a:rPr>
              <a:t>de </a:t>
            </a:r>
            <a:r>
              <a:rPr sz="4000" dirty="0">
                <a:solidFill>
                  <a:srgbClr val="404040"/>
                </a:solidFill>
                <a:latin typeface="Impact"/>
                <a:cs typeface="Impact"/>
              </a:rPr>
              <a:t>mer</a:t>
            </a:r>
            <a:r>
              <a:rPr sz="4000" spc="-5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4000" spc="-10" dirty="0">
                <a:solidFill>
                  <a:srgbClr val="404040"/>
                </a:solidFill>
                <a:latin typeface="Impact"/>
                <a:cs typeface="Impact"/>
              </a:rPr>
              <a:t>parfois compliquées</a:t>
            </a:r>
            <a:endParaRPr sz="4000" dirty="0">
              <a:latin typeface="Impact"/>
              <a:cs typeface="Impac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2880" y="2783332"/>
            <a:ext cx="576961" cy="6852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0" name="object 10"/>
          <p:cNvSpPr txBox="1"/>
          <p:nvPr/>
        </p:nvSpPr>
        <p:spPr>
          <a:xfrm>
            <a:off x="3568700" y="6267021"/>
            <a:ext cx="5035550" cy="4591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dirty="0">
                <a:solidFill>
                  <a:srgbClr val="404040"/>
                </a:solidFill>
                <a:latin typeface="Impact"/>
                <a:cs typeface="Impact"/>
              </a:rPr>
              <a:t>On</a:t>
            </a:r>
            <a:r>
              <a:rPr sz="2800" spc="-3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404040"/>
                </a:solidFill>
                <a:latin typeface="Impact"/>
                <a:cs typeface="Impact"/>
              </a:rPr>
              <a:t>avance</a:t>
            </a:r>
            <a:r>
              <a:rPr sz="2800" spc="-4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404040"/>
                </a:solidFill>
                <a:latin typeface="Impact"/>
                <a:cs typeface="Impact"/>
              </a:rPr>
              <a:t>dans</a:t>
            </a:r>
            <a:r>
              <a:rPr sz="2800" spc="-4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404040"/>
                </a:solidFill>
                <a:latin typeface="Impact"/>
                <a:cs typeface="Impact"/>
              </a:rPr>
              <a:t>la</a:t>
            </a:r>
            <a:r>
              <a:rPr sz="2800" spc="-35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404040"/>
                </a:solidFill>
                <a:latin typeface="Impact"/>
                <a:cs typeface="Impact"/>
              </a:rPr>
              <a:t>bonne</a:t>
            </a:r>
            <a:r>
              <a:rPr sz="2800" spc="-60" dirty="0">
                <a:solidFill>
                  <a:srgbClr val="404040"/>
                </a:solidFill>
                <a:latin typeface="Impact"/>
                <a:cs typeface="Impact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Impact"/>
                <a:cs typeface="Impact"/>
              </a:rPr>
              <a:t>direction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14" name="Légende : encadrée à une bordure 13">
            <a:extLst>
              <a:ext uri="{FF2B5EF4-FFF2-40B4-BE49-F238E27FC236}">
                <a16:creationId xmlns:a16="http://schemas.microsoft.com/office/drawing/2014/main" id="{E46EE50E-8C63-99C0-9509-AE48B24A4BD2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668" y="968121"/>
            <a:ext cx="1166177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265" algn="l"/>
              </a:tabLst>
            </a:pPr>
            <a:r>
              <a:rPr sz="2800" dirty="0">
                <a:latin typeface="Calibri"/>
                <a:cs typeface="Calibri"/>
              </a:rPr>
              <a:t>Du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projet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associatif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PEP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20" dirty="0">
                <a:latin typeface="Calibri"/>
                <a:cs typeface="Calibri"/>
              </a:rPr>
              <a:t>B’A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validé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administrateurs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2023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sz="2800" dirty="0">
                <a:latin typeface="Calibri"/>
                <a:cs typeface="Calibri"/>
              </a:rPr>
              <a:t>Du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projet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générale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janvier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2022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000" dirty="0">
                <a:latin typeface="Calibri"/>
                <a:cs typeface="Calibri"/>
              </a:rPr>
              <a:t>auquel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succède)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sz="2800" dirty="0">
                <a:latin typeface="Calibri"/>
                <a:cs typeface="Calibri"/>
              </a:rPr>
              <a:t>Du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bilan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avancées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réalisées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l’association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depuis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fusion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2020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sz="2800" dirty="0">
                <a:latin typeface="Calibri"/>
                <a:cs typeface="Calibri"/>
              </a:rPr>
              <a:t>Des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priorités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transverses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identifiées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directeurs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2023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sz="2800" dirty="0">
                <a:latin typeface="Calibri"/>
                <a:cs typeface="Calibri"/>
              </a:rPr>
              <a:t>Des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évolutions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environnement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(réglementaire,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sociétal,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technique…)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1413" y="4341495"/>
            <a:ext cx="2820670" cy="2444750"/>
          </a:xfrm>
          <a:custGeom>
            <a:avLst/>
            <a:gdLst/>
            <a:ahLst/>
            <a:cxnLst/>
            <a:rect l="l" t="t" r="r" b="b"/>
            <a:pathLst>
              <a:path w="2820670" h="2444750">
                <a:moveTo>
                  <a:pt x="0" y="407415"/>
                </a:moveTo>
                <a:lnTo>
                  <a:pt x="2742" y="359896"/>
                </a:lnTo>
                <a:lnTo>
                  <a:pt x="10765" y="313988"/>
                </a:lnTo>
                <a:lnTo>
                  <a:pt x="23761" y="269997"/>
                </a:lnTo>
                <a:lnTo>
                  <a:pt x="41426" y="228229"/>
                </a:lnTo>
                <a:lnTo>
                  <a:pt x="63452" y="188989"/>
                </a:lnTo>
                <a:lnTo>
                  <a:pt x="89533" y="152583"/>
                </a:lnTo>
                <a:lnTo>
                  <a:pt x="119364" y="119316"/>
                </a:lnTo>
                <a:lnTo>
                  <a:pt x="152636" y="89493"/>
                </a:lnTo>
                <a:lnTo>
                  <a:pt x="189046" y="63421"/>
                </a:lnTo>
                <a:lnTo>
                  <a:pt x="228285" y="41404"/>
                </a:lnTo>
                <a:lnTo>
                  <a:pt x="270048" y="23748"/>
                </a:lnTo>
                <a:lnTo>
                  <a:pt x="314028" y="10758"/>
                </a:lnTo>
                <a:lnTo>
                  <a:pt x="359919" y="2740"/>
                </a:lnTo>
                <a:lnTo>
                  <a:pt x="407415" y="0"/>
                </a:lnTo>
                <a:lnTo>
                  <a:pt x="2413000" y="0"/>
                </a:lnTo>
                <a:lnTo>
                  <a:pt x="2460519" y="2740"/>
                </a:lnTo>
                <a:lnTo>
                  <a:pt x="2506427" y="10758"/>
                </a:lnTo>
                <a:lnTo>
                  <a:pt x="2550418" y="23748"/>
                </a:lnTo>
                <a:lnTo>
                  <a:pt x="2592186" y="41404"/>
                </a:lnTo>
                <a:lnTo>
                  <a:pt x="2631426" y="63421"/>
                </a:lnTo>
                <a:lnTo>
                  <a:pt x="2667832" y="89493"/>
                </a:lnTo>
                <a:lnTo>
                  <a:pt x="2701099" y="119316"/>
                </a:lnTo>
                <a:lnTo>
                  <a:pt x="2730922" y="152583"/>
                </a:lnTo>
                <a:lnTo>
                  <a:pt x="2756994" y="188989"/>
                </a:lnTo>
                <a:lnTo>
                  <a:pt x="2779011" y="228229"/>
                </a:lnTo>
                <a:lnTo>
                  <a:pt x="2796667" y="269997"/>
                </a:lnTo>
                <a:lnTo>
                  <a:pt x="2809657" y="313988"/>
                </a:lnTo>
                <a:lnTo>
                  <a:pt x="2817675" y="359896"/>
                </a:lnTo>
                <a:lnTo>
                  <a:pt x="2820416" y="407415"/>
                </a:lnTo>
                <a:lnTo>
                  <a:pt x="2820416" y="2037105"/>
                </a:lnTo>
                <a:lnTo>
                  <a:pt x="2817675" y="2084620"/>
                </a:lnTo>
                <a:lnTo>
                  <a:pt x="2809657" y="2130526"/>
                </a:lnTo>
                <a:lnTo>
                  <a:pt x="2796667" y="2174516"/>
                </a:lnTo>
                <a:lnTo>
                  <a:pt x="2779011" y="2216285"/>
                </a:lnTo>
                <a:lnTo>
                  <a:pt x="2756994" y="2255526"/>
                </a:lnTo>
                <a:lnTo>
                  <a:pt x="2730922" y="2291936"/>
                </a:lnTo>
                <a:lnTo>
                  <a:pt x="2701099" y="2325206"/>
                </a:lnTo>
                <a:lnTo>
                  <a:pt x="2667832" y="2355033"/>
                </a:lnTo>
                <a:lnTo>
                  <a:pt x="2631426" y="2381110"/>
                </a:lnTo>
                <a:lnTo>
                  <a:pt x="2592186" y="2403131"/>
                </a:lnTo>
                <a:lnTo>
                  <a:pt x="2550418" y="2420790"/>
                </a:lnTo>
                <a:lnTo>
                  <a:pt x="2506427" y="2433783"/>
                </a:lnTo>
                <a:lnTo>
                  <a:pt x="2460519" y="2441803"/>
                </a:lnTo>
                <a:lnTo>
                  <a:pt x="2413000" y="2444544"/>
                </a:lnTo>
                <a:lnTo>
                  <a:pt x="407415" y="2444544"/>
                </a:lnTo>
                <a:lnTo>
                  <a:pt x="359919" y="2441803"/>
                </a:lnTo>
                <a:lnTo>
                  <a:pt x="314028" y="2433783"/>
                </a:lnTo>
                <a:lnTo>
                  <a:pt x="270048" y="2420790"/>
                </a:lnTo>
                <a:lnTo>
                  <a:pt x="228285" y="2403131"/>
                </a:lnTo>
                <a:lnTo>
                  <a:pt x="189046" y="2381110"/>
                </a:lnTo>
                <a:lnTo>
                  <a:pt x="152636" y="2355033"/>
                </a:lnTo>
                <a:lnTo>
                  <a:pt x="119364" y="2325206"/>
                </a:lnTo>
                <a:lnTo>
                  <a:pt x="89533" y="2291936"/>
                </a:lnTo>
                <a:lnTo>
                  <a:pt x="63452" y="2255526"/>
                </a:lnTo>
                <a:lnTo>
                  <a:pt x="41426" y="2216285"/>
                </a:lnTo>
                <a:lnTo>
                  <a:pt x="23761" y="2174516"/>
                </a:lnTo>
                <a:lnTo>
                  <a:pt x="10765" y="2130526"/>
                </a:lnTo>
                <a:lnTo>
                  <a:pt x="2742" y="2084620"/>
                </a:lnTo>
                <a:lnTo>
                  <a:pt x="0" y="2037105"/>
                </a:lnTo>
                <a:lnTo>
                  <a:pt x="0" y="407415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39058" y="4617542"/>
            <a:ext cx="240601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Mobiliser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TOUS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les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professionnels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ambition</a:t>
            </a:r>
            <a:endParaRPr sz="24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commune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partagée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5439" y="4321683"/>
            <a:ext cx="2820670" cy="2425700"/>
          </a:xfrm>
          <a:custGeom>
            <a:avLst/>
            <a:gdLst/>
            <a:ahLst/>
            <a:cxnLst/>
            <a:rect l="l" t="t" r="r" b="b"/>
            <a:pathLst>
              <a:path w="2820670" h="2425700">
                <a:moveTo>
                  <a:pt x="0" y="404241"/>
                </a:moveTo>
                <a:lnTo>
                  <a:pt x="2719" y="357096"/>
                </a:lnTo>
                <a:lnTo>
                  <a:pt x="10676" y="311549"/>
                </a:lnTo>
                <a:lnTo>
                  <a:pt x="23567" y="267903"/>
                </a:lnTo>
                <a:lnTo>
                  <a:pt x="41088" y="226461"/>
                </a:lnTo>
                <a:lnTo>
                  <a:pt x="62936" y="187527"/>
                </a:lnTo>
                <a:lnTo>
                  <a:pt x="88809" y="151404"/>
                </a:lnTo>
                <a:lnTo>
                  <a:pt x="118402" y="118395"/>
                </a:lnTo>
                <a:lnTo>
                  <a:pt x="151412" y="88804"/>
                </a:lnTo>
                <a:lnTo>
                  <a:pt x="187536" y="62933"/>
                </a:lnTo>
                <a:lnTo>
                  <a:pt x="226471" y="41085"/>
                </a:lnTo>
                <a:lnTo>
                  <a:pt x="267914" y="23565"/>
                </a:lnTo>
                <a:lnTo>
                  <a:pt x="311561" y="10675"/>
                </a:lnTo>
                <a:lnTo>
                  <a:pt x="357108" y="2719"/>
                </a:lnTo>
                <a:lnTo>
                  <a:pt x="404253" y="0"/>
                </a:lnTo>
                <a:lnTo>
                  <a:pt x="2416073" y="0"/>
                </a:lnTo>
                <a:lnTo>
                  <a:pt x="2463220" y="2719"/>
                </a:lnTo>
                <a:lnTo>
                  <a:pt x="2508772" y="10675"/>
                </a:lnTo>
                <a:lnTo>
                  <a:pt x="2552426" y="23565"/>
                </a:lnTo>
                <a:lnTo>
                  <a:pt x="2593877" y="41085"/>
                </a:lnTo>
                <a:lnTo>
                  <a:pt x="2632823" y="62933"/>
                </a:lnTo>
                <a:lnTo>
                  <a:pt x="2668959" y="88804"/>
                </a:lnTo>
                <a:lnTo>
                  <a:pt x="2701982" y="118395"/>
                </a:lnTo>
                <a:lnTo>
                  <a:pt x="2731587" y="151404"/>
                </a:lnTo>
                <a:lnTo>
                  <a:pt x="2757471" y="187527"/>
                </a:lnTo>
                <a:lnTo>
                  <a:pt x="2779330" y="226461"/>
                </a:lnTo>
                <a:lnTo>
                  <a:pt x="2796860" y="267903"/>
                </a:lnTo>
                <a:lnTo>
                  <a:pt x="2809758" y="311549"/>
                </a:lnTo>
                <a:lnTo>
                  <a:pt x="2817720" y="357096"/>
                </a:lnTo>
                <a:lnTo>
                  <a:pt x="2820441" y="404241"/>
                </a:lnTo>
                <a:lnTo>
                  <a:pt x="2820441" y="2021166"/>
                </a:lnTo>
                <a:lnTo>
                  <a:pt x="2817720" y="2068311"/>
                </a:lnTo>
                <a:lnTo>
                  <a:pt x="2809758" y="2113859"/>
                </a:lnTo>
                <a:lnTo>
                  <a:pt x="2796860" y="2157505"/>
                </a:lnTo>
                <a:lnTo>
                  <a:pt x="2779330" y="2198948"/>
                </a:lnTo>
                <a:lnTo>
                  <a:pt x="2757471" y="2237883"/>
                </a:lnTo>
                <a:lnTo>
                  <a:pt x="2731587" y="2274007"/>
                </a:lnTo>
                <a:lnTo>
                  <a:pt x="2701982" y="2307017"/>
                </a:lnTo>
                <a:lnTo>
                  <a:pt x="2668959" y="2336609"/>
                </a:lnTo>
                <a:lnTo>
                  <a:pt x="2632823" y="2362482"/>
                </a:lnTo>
                <a:lnTo>
                  <a:pt x="2593877" y="2384330"/>
                </a:lnTo>
                <a:lnTo>
                  <a:pt x="2552426" y="2401851"/>
                </a:lnTo>
                <a:lnTo>
                  <a:pt x="2508772" y="2414741"/>
                </a:lnTo>
                <a:lnTo>
                  <a:pt x="2463220" y="2422698"/>
                </a:lnTo>
                <a:lnTo>
                  <a:pt x="2416073" y="2425418"/>
                </a:lnTo>
                <a:lnTo>
                  <a:pt x="404253" y="2425418"/>
                </a:lnTo>
                <a:lnTo>
                  <a:pt x="357108" y="2422698"/>
                </a:lnTo>
                <a:lnTo>
                  <a:pt x="311561" y="2414741"/>
                </a:lnTo>
                <a:lnTo>
                  <a:pt x="267914" y="2401851"/>
                </a:lnTo>
                <a:lnTo>
                  <a:pt x="226471" y="2384330"/>
                </a:lnTo>
                <a:lnTo>
                  <a:pt x="187536" y="2362482"/>
                </a:lnTo>
                <a:lnTo>
                  <a:pt x="151412" y="2336609"/>
                </a:lnTo>
                <a:lnTo>
                  <a:pt x="118402" y="2307017"/>
                </a:lnTo>
                <a:lnTo>
                  <a:pt x="88809" y="2274007"/>
                </a:lnTo>
                <a:lnTo>
                  <a:pt x="62936" y="2237883"/>
                </a:lnTo>
                <a:lnTo>
                  <a:pt x="41088" y="2198948"/>
                </a:lnTo>
                <a:lnTo>
                  <a:pt x="23567" y="2157505"/>
                </a:lnTo>
                <a:lnTo>
                  <a:pt x="10676" y="2113859"/>
                </a:lnTo>
                <a:lnTo>
                  <a:pt x="2719" y="2068311"/>
                </a:lnTo>
                <a:lnTo>
                  <a:pt x="0" y="2021166"/>
                </a:lnTo>
                <a:lnTo>
                  <a:pt x="0" y="404241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7886" y="4502125"/>
            <a:ext cx="253143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34290" indent="5778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Partager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avec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les </a:t>
            </a:r>
            <a:r>
              <a:rPr sz="2400" spc="-10" dirty="0">
                <a:latin typeface="Calibri"/>
                <a:cs typeface="Calibri"/>
              </a:rPr>
              <a:t>administrateurs,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professionnels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financeurs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lang="fr-FR" sz="2400" spc="-2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vision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des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PEP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B’A</a:t>
            </a:r>
            <a:endParaRPr sz="2400" dirty="0">
              <a:latin typeface="Calibri"/>
              <a:cs typeface="Calibri"/>
            </a:endParaRPr>
          </a:p>
          <a:p>
            <a:pPr marL="641985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2030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67190" y="4351020"/>
            <a:ext cx="2659253" cy="2425700"/>
          </a:xfrm>
          <a:custGeom>
            <a:avLst/>
            <a:gdLst/>
            <a:ahLst/>
            <a:cxnLst/>
            <a:rect l="l" t="t" r="r" b="b"/>
            <a:pathLst>
              <a:path w="2820670" h="2425700">
                <a:moveTo>
                  <a:pt x="0" y="404240"/>
                </a:moveTo>
                <a:lnTo>
                  <a:pt x="2719" y="357096"/>
                </a:lnTo>
                <a:lnTo>
                  <a:pt x="10675" y="311549"/>
                </a:lnTo>
                <a:lnTo>
                  <a:pt x="23565" y="267903"/>
                </a:lnTo>
                <a:lnTo>
                  <a:pt x="41085" y="226461"/>
                </a:lnTo>
                <a:lnTo>
                  <a:pt x="62933" y="187527"/>
                </a:lnTo>
                <a:lnTo>
                  <a:pt x="88804" y="151404"/>
                </a:lnTo>
                <a:lnTo>
                  <a:pt x="118395" y="118395"/>
                </a:lnTo>
                <a:lnTo>
                  <a:pt x="151404" y="88804"/>
                </a:lnTo>
                <a:lnTo>
                  <a:pt x="187527" y="62933"/>
                </a:lnTo>
                <a:lnTo>
                  <a:pt x="226461" y="41085"/>
                </a:lnTo>
                <a:lnTo>
                  <a:pt x="267903" y="23565"/>
                </a:lnTo>
                <a:lnTo>
                  <a:pt x="311549" y="10675"/>
                </a:lnTo>
                <a:lnTo>
                  <a:pt x="357096" y="2719"/>
                </a:lnTo>
                <a:lnTo>
                  <a:pt x="404240" y="0"/>
                </a:lnTo>
                <a:lnTo>
                  <a:pt x="2416175" y="0"/>
                </a:lnTo>
                <a:lnTo>
                  <a:pt x="2463319" y="2719"/>
                </a:lnTo>
                <a:lnTo>
                  <a:pt x="2508866" y="10675"/>
                </a:lnTo>
                <a:lnTo>
                  <a:pt x="2552512" y="23565"/>
                </a:lnTo>
                <a:lnTo>
                  <a:pt x="2593954" y="41085"/>
                </a:lnTo>
                <a:lnTo>
                  <a:pt x="2632888" y="62933"/>
                </a:lnTo>
                <a:lnTo>
                  <a:pt x="2669011" y="88804"/>
                </a:lnTo>
                <a:lnTo>
                  <a:pt x="2702020" y="118395"/>
                </a:lnTo>
                <a:lnTo>
                  <a:pt x="2731611" y="151404"/>
                </a:lnTo>
                <a:lnTo>
                  <a:pt x="2757482" y="187527"/>
                </a:lnTo>
                <a:lnTo>
                  <a:pt x="2779330" y="226461"/>
                </a:lnTo>
                <a:lnTo>
                  <a:pt x="2796850" y="267903"/>
                </a:lnTo>
                <a:lnTo>
                  <a:pt x="2809740" y="311549"/>
                </a:lnTo>
                <a:lnTo>
                  <a:pt x="2817696" y="357096"/>
                </a:lnTo>
                <a:lnTo>
                  <a:pt x="2820415" y="404240"/>
                </a:lnTo>
                <a:lnTo>
                  <a:pt x="2820415" y="2021192"/>
                </a:lnTo>
                <a:lnTo>
                  <a:pt x="2817696" y="2068337"/>
                </a:lnTo>
                <a:lnTo>
                  <a:pt x="2809740" y="2113884"/>
                </a:lnTo>
                <a:lnTo>
                  <a:pt x="2796850" y="2157531"/>
                </a:lnTo>
                <a:lnTo>
                  <a:pt x="2779330" y="2198973"/>
                </a:lnTo>
                <a:lnTo>
                  <a:pt x="2757482" y="2237908"/>
                </a:lnTo>
                <a:lnTo>
                  <a:pt x="2731611" y="2274032"/>
                </a:lnTo>
                <a:lnTo>
                  <a:pt x="2702020" y="2307041"/>
                </a:lnTo>
                <a:lnTo>
                  <a:pt x="2669011" y="2336634"/>
                </a:lnTo>
                <a:lnTo>
                  <a:pt x="2632888" y="2362506"/>
                </a:lnTo>
                <a:lnTo>
                  <a:pt x="2593954" y="2384354"/>
                </a:lnTo>
                <a:lnTo>
                  <a:pt x="2552512" y="2401875"/>
                </a:lnTo>
                <a:lnTo>
                  <a:pt x="2508866" y="2414765"/>
                </a:lnTo>
                <a:lnTo>
                  <a:pt x="2463319" y="2422722"/>
                </a:lnTo>
                <a:lnTo>
                  <a:pt x="2416175" y="2425442"/>
                </a:lnTo>
                <a:lnTo>
                  <a:pt x="404240" y="2425442"/>
                </a:lnTo>
                <a:lnTo>
                  <a:pt x="357096" y="2422722"/>
                </a:lnTo>
                <a:lnTo>
                  <a:pt x="311549" y="2414765"/>
                </a:lnTo>
                <a:lnTo>
                  <a:pt x="267903" y="2401875"/>
                </a:lnTo>
                <a:lnTo>
                  <a:pt x="226461" y="2384354"/>
                </a:lnTo>
                <a:lnTo>
                  <a:pt x="187527" y="2362506"/>
                </a:lnTo>
                <a:lnTo>
                  <a:pt x="151404" y="2336634"/>
                </a:lnTo>
                <a:lnTo>
                  <a:pt x="118395" y="2307041"/>
                </a:lnTo>
                <a:lnTo>
                  <a:pt x="88804" y="2274032"/>
                </a:lnTo>
                <a:lnTo>
                  <a:pt x="62933" y="2237908"/>
                </a:lnTo>
                <a:lnTo>
                  <a:pt x="41085" y="2198973"/>
                </a:lnTo>
                <a:lnTo>
                  <a:pt x="23565" y="2157531"/>
                </a:lnTo>
                <a:lnTo>
                  <a:pt x="10675" y="2113884"/>
                </a:lnTo>
                <a:lnTo>
                  <a:pt x="2719" y="2068337"/>
                </a:lnTo>
                <a:lnTo>
                  <a:pt x="0" y="2021192"/>
                </a:lnTo>
                <a:lnTo>
                  <a:pt x="0" y="404240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07486" y="4737683"/>
            <a:ext cx="19786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21399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Donner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plus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sens</a:t>
            </a:r>
            <a:endParaRPr sz="24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aux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décisions </a:t>
            </a:r>
            <a:r>
              <a:rPr sz="2400" dirty="0">
                <a:latin typeface="Calibri"/>
                <a:cs typeface="Calibri"/>
              </a:rPr>
              <a:t>prises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venir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15583" y="4321683"/>
            <a:ext cx="2820670" cy="2444750"/>
          </a:xfrm>
          <a:custGeom>
            <a:avLst/>
            <a:gdLst/>
            <a:ahLst/>
            <a:cxnLst/>
            <a:rect l="l" t="t" r="r" b="b"/>
            <a:pathLst>
              <a:path w="2820670" h="2444750">
                <a:moveTo>
                  <a:pt x="0" y="407416"/>
                </a:moveTo>
                <a:lnTo>
                  <a:pt x="2740" y="359896"/>
                </a:lnTo>
                <a:lnTo>
                  <a:pt x="10758" y="313988"/>
                </a:lnTo>
                <a:lnTo>
                  <a:pt x="23748" y="269997"/>
                </a:lnTo>
                <a:lnTo>
                  <a:pt x="41404" y="228229"/>
                </a:lnTo>
                <a:lnTo>
                  <a:pt x="63421" y="188989"/>
                </a:lnTo>
                <a:lnTo>
                  <a:pt x="89493" y="152583"/>
                </a:lnTo>
                <a:lnTo>
                  <a:pt x="119316" y="119316"/>
                </a:lnTo>
                <a:lnTo>
                  <a:pt x="152583" y="89493"/>
                </a:lnTo>
                <a:lnTo>
                  <a:pt x="188989" y="63421"/>
                </a:lnTo>
                <a:lnTo>
                  <a:pt x="228229" y="41404"/>
                </a:lnTo>
                <a:lnTo>
                  <a:pt x="269997" y="23748"/>
                </a:lnTo>
                <a:lnTo>
                  <a:pt x="313988" y="10758"/>
                </a:lnTo>
                <a:lnTo>
                  <a:pt x="359896" y="2740"/>
                </a:lnTo>
                <a:lnTo>
                  <a:pt x="407415" y="0"/>
                </a:lnTo>
                <a:lnTo>
                  <a:pt x="2412872" y="0"/>
                </a:lnTo>
                <a:lnTo>
                  <a:pt x="2460394" y="2740"/>
                </a:lnTo>
                <a:lnTo>
                  <a:pt x="2506307" y="10758"/>
                </a:lnTo>
                <a:lnTo>
                  <a:pt x="2550306" y="23748"/>
                </a:lnTo>
                <a:lnTo>
                  <a:pt x="2592084" y="41404"/>
                </a:lnTo>
                <a:lnTo>
                  <a:pt x="2631336" y="63421"/>
                </a:lnTo>
                <a:lnTo>
                  <a:pt x="2667755" y="89493"/>
                </a:lnTo>
                <a:lnTo>
                  <a:pt x="2701036" y="119316"/>
                </a:lnTo>
                <a:lnTo>
                  <a:pt x="2730872" y="152583"/>
                </a:lnTo>
                <a:lnTo>
                  <a:pt x="2756957" y="188989"/>
                </a:lnTo>
                <a:lnTo>
                  <a:pt x="2778986" y="228229"/>
                </a:lnTo>
                <a:lnTo>
                  <a:pt x="2796652" y="269997"/>
                </a:lnTo>
                <a:lnTo>
                  <a:pt x="2809650" y="313988"/>
                </a:lnTo>
                <a:lnTo>
                  <a:pt x="2817673" y="359896"/>
                </a:lnTo>
                <a:lnTo>
                  <a:pt x="2820416" y="407416"/>
                </a:lnTo>
                <a:lnTo>
                  <a:pt x="2820416" y="2037130"/>
                </a:lnTo>
                <a:lnTo>
                  <a:pt x="2817673" y="2084648"/>
                </a:lnTo>
                <a:lnTo>
                  <a:pt x="2809650" y="2130556"/>
                </a:lnTo>
                <a:lnTo>
                  <a:pt x="2796652" y="2174547"/>
                </a:lnTo>
                <a:lnTo>
                  <a:pt x="2778986" y="2216317"/>
                </a:lnTo>
                <a:lnTo>
                  <a:pt x="2756957" y="2255560"/>
                </a:lnTo>
                <a:lnTo>
                  <a:pt x="2730872" y="2291969"/>
                </a:lnTo>
                <a:lnTo>
                  <a:pt x="2701036" y="2325240"/>
                </a:lnTo>
                <a:lnTo>
                  <a:pt x="2667755" y="2355067"/>
                </a:lnTo>
                <a:lnTo>
                  <a:pt x="2631336" y="2381143"/>
                </a:lnTo>
                <a:lnTo>
                  <a:pt x="2592084" y="2403164"/>
                </a:lnTo>
                <a:lnTo>
                  <a:pt x="2550306" y="2420824"/>
                </a:lnTo>
                <a:lnTo>
                  <a:pt x="2506307" y="2433816"/>
                </a:lnTo>
                <a:lnTo>
                  <a:pt x="2460394" y="2441836"/>
                </a:lnTo>
                <a:lnTo>
                  <a:pt x="2412872" y="2444577"/>
                </a:lnTo>
                <a:lnTo>
                  <a:pt x="407415" y="2444577"/>
                </a:lnTo>
                <a:lnTo>
                  <a:pt x="359896" y="2441836"/>
                </a:lnTo>
                <a:lnTo>
                  <a:pt x="313988" y="2433816"/>
                </a:lnTo>
                <a:lnTo>
                  <a:pt x="269997" y="2420824"/>
                </a:lnTo>
                <a:lnTo>
                  <a:pt x="228229" y="2403164"/>
                </a:lnTo>
                <a:lnTo>
                  <a:pt x="188989" y="2381143"/>
                </a:lnTo>
                <a:lnTo>
                  <a:pt x="152583" y="2355067"/>
                </a:lnTo>
                <a:lnTo>
                  <a:pt x="119316" y="2325240"/>
                </a:lnTo>
                <a:lnTo>
                  <a:pt x="89493" y="2291969"/>
                </a:lnTo>
                <a:lnTo>
                  <a:pt x="63421" y="2255560"/>
                </a:lnTo>
                <a:lnTo>
                  <a:pt x="41404" y="2216317"/>
                </a:lnTo>
                <a:lnTo>
                  <a:pt x="23748" y="2174547"/>
                </a:lnTo>
                <a:lnTo>
                  <a:pt x="10758" y="2130556"/>
                </a:lnTo>
                <a:lnTo>
                  <a:pt x="2740" y="2084648"/>
                </a:lnTo>
                <a:lnTo>
                  <a:pt x="0" y="2037130"/>
                </a:lnTo>
                <a:lnTo>
                  <a:pt x="0" y="407416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37452" y="4598289"/>
            <a:ext cx="23806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Donner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le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cap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et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prioriser</a:t>
            </a:r>
            <a:r>
              <a:rPr sz="24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les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actions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projets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plus </a:t>
            </a:r>
            <a:r>
              <a:rPr sz="2400" spc="-10" dirty="0">
                <a:latin typeface="Calibri"/>
                <a:cs typeface="Calibri"/>
              </a:rPr>
              <a:t>d’efficacité)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7456" y="28702"/>
            <a:ext cx="10336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30485" algn="l"/>
              </a:tabLst>
            </a:pP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Un</a:t>
            </a:r>
            <a:r>
              <a:rPr sz="3600" spc="-1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projet</a:t>
            </a:r>
            <a:r>
              <a:rPr sz="3600" spc="15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de</a:t>
            </a:r>
            <a:r>
              <a:rPr sz="4800" spc="-2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direction</a:t>
            </a:r>
            <a:r>
              <a:rPr sz="4800" spc="-55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44536A"/>
                </a:solidFill>
                <a:latin typeface="Impact"/>
                <a:cs typeface="Impact"/>
              </a:rPr>
              <a:t>élargie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construit</a:t>
            </a:r>
            <a:r>
              <a:rPr sz="3600" spc="-5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à</a:t>
            </a:r>
            <a:r>
              <a:rPr sz="3600" spc="-30" dirty="0">
                <a:solidFill>
                  <a:srgbClr val="44536A"/>
                </a:solidFill>
                <a:latin typeface="Impact"/>
                <a:cs typeface="Impact"/>
              </a:rPr>
              <a:t> </a:t>
            </a:r>
            <a:r>
              <a:rPr sz="3600" spc="-10" dirty="0">
                <a:solidFill>
                  <a:srgbClr val="44536A"/>
                </a:solidFill>
                <a:latin typeface="Impact"/>
                <a:cs typeface="Impact"/>
              </a:rPr>
              <a:t>partir</a:t>
            </a:r>
            <a:r>
              <a:rPr sz="3600" dirty="0">
                <a:solidFill>
                  <a:srgbClr val="44536A"/>
                </a:solidFill>
                <a:latin typeface="Impact"/>
                <a:cs typeface="Impact"/>
              </a:rPr>
              <a:t>	</a:t>
            </a:r>
            <a:r>
              <a:rPr sz="3600" spc="-50" dirty="0">
                <a:solidFill>
                  <a:srgbClr val="44536A"/>
                </a:solidFill>
                <a:latin typeface="Impact"/>
                <a:cs typeface="Impact"/>
              </a:rPr>
              <a:t>: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0320" y="3500120"/>
            <a:ext cx="3896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Objectifs</a:t>
            </a:r>
            <a:r>
              <a:rPr sz="4800" u="sng" spc="-5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32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du</a:t>
            </a:r>
            <a:r>
              <a:rPr sz="3200" u="sng" spc="-4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 </a:t>
            </a:r>
            <a:r>
              <a:rPr sz="3200" u="sng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Impact"/>
                <a:cs typeface="Impact"/>
              </a:rPr>
              <a:t>projet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35998" y="3635222"/>
            <a:ext cx="2167890" cy="594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2857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25"/>
              </a:spcBef>
              <a:tabLst>
                <a:tab pos="1286510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PEP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B’A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2030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9330" y="216662"/>
            <a:ext cx="889116" cy="756919"/>
          </a:xfrm>
          <a:prstGeom prst="rect">
            <a:avLst/>
          </a:prstGeom>
        </p:spPr>
      </p:pic>
      <p:sp>
        <p:nvSpPr>
          <p:cNvPr id="8" name="Légende : encadrée à une bordure 7">
            <a:extLst>
              <a:ext uri="{FF2B5EF4-FFF2-40B4-BE49-F238E27FC236}">
                <a16:creationId xmlns:a16="http://schemas.microsoft.com/office/drawing/2014/main" id="{F3BD25FF-473D-D5B1-6B5A-912D739B61EA}"/>
              </a:ext>
            </a:extLst>
          </p:cNvPr>
          <p:cNvSpPr/>
          <p:nvPr/>
        </p:nvSpPr>
        <p:spPr>
          <a:xfrm>
            <a:off x="163828" y="6473012"/>
            <a:ext cx="529141" cy="353974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327" y="309499"/>
            <a:ext cx="7172959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dirty="0">
                <a:solidFill>
                  <a:srgbClr val="44536A"/>
                </a:solidFill>
                <a:latin typeface="Impact"/>
                <a:cs typeface="Impact"/>
              </a:rPr>
              <a:t>II. Notre</a:t>
            </a:r>
            <a:r>
              <a:rPr sz="8000" spc="-10" dirty="0">
                <a:solidFill>
                  <a:srgbClr val="44536A"/>
                </a:solidFill>
                <a:latin typeface="Impact"/>
                <a:cs typeface="Impact"/>
              </a:rPr>
              <a:t> ambition</a:t>
            </a:r>
            <a:endParaRPr sz="80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2960" y="5832576"/>
            <a:ext cx="3930015" cy="8420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8509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670"/>
              </a:spcBef>
              <a:tabLst>
                <a:tab pos="115252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Projet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PEP</a:t>
            </a:r>
            <a:r>
              <a:rPr sz="3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50" dirty="0">
                <a:solidFill>
                  <a:srgbClr val="FF0000"/>
                </a:solidFill>
                <a:latin typeface="Calibri"/>
                <a:cs typeface="Calibri"/>
              </a:rPr>
              <a:t>B’A</a:t>
            </a:r>
            <a:r>
              <a:rPr sz="3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0000"/>
                </a:solidFill>
                <a:latin typeface="Calibri"/>
                <a:cs typeface="Calibri"/>
              </a:rPr>
              <a:t>2030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472" y="572422"/>
            <a:ext cx="825109" cy="7248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6804" y="1978253"/>
            <a:ext cx="7050151" cy="4696333"/>
          </a:xfrm>
          <a:prstGeom prst="rect">
            <a:avLst/>
          </a:prstGeom>
        </p:spPr>
      </p:pic>
      <p:sp>
        <p:nvSpPr>
          <p:cNvPr id="8" name="Légende : encadrée à une bordure 7">
            <a:extLst>
              <a:ext uri="{FF2B5EF4-FFF2-40B4-BE49-F238E27FC236}">
                <a16:creationId xmlns:a16="http://schemas.microsoft.com/office/drawing/2014/main" id="{C5FDC3E3-A032-3971-2089-01981B8E30B5}"/>
              </a:ext>
            </a:extLst>
          </p:cNvPr>
          <p:cNvSpPr/>
          <p:nvPr/>
        </p:nvSpPr>
        <p:spPr>
          <a:xfrm>
            <a:off x="163829" y="6522186"/>
            <a:ext cx="428498" cy="304800"/>
          </a:xfrm>
          <a:prstGeom prst="accentBorderCallout1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1702</Words>
  <Application>Microsoft Office PowerPoint</Application>
  <PresentationFormat>Grand écran</PresentationFormat>
  <Paragraphs>313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Aptos</vt:lpstr>
      <vt:lpstr>Arial</vt:lpstr>
      <vt:lpstr>Arial Black</vt:lpstr>
      <vt:lpstr>Arial MT</vt:lpstr>
      <vt:lpstr>Calibri</vt:lpstr>
      <vt:lpstr>Impact</vt:lpstr>
      <vt:lpstr>Wingdings</vt:lpstr>
      <vt:lpstr>Office Theme</vt:lpstr>
      <vt:lpstr>Présentation PowerPoint</vt:lpstr>
      <vt:lpstr>Présentation PowerPoint</vt:lpstr>
      <vt:lpstr>I. Contexte et genèse</vt:lpstr>
      <vt:lpstr>Les axes stratégiques du projet associatif</vt:lpstr>
      <vt:lpstr>Les fondations solides des PEP BA</vt:lpstr>
      <vt:lpstr>Principaux freins et zones de turbulences</vt:lpstr>
      <vt:lpstr>Présentation PowerPoint</vt:lpstr>
      <vt:lpstr>Un projet de direction élargie construit à partir :</vt:lpstr>
      <vt:lpstr>II. Notre ambition</vt:lpstr>
      <vt:lpstr>Notre ambition pour les PEP B’A 2030 :</vt:lpstr>
      <vt:lpstr>III. Les leviers du projet de direction</vt:lpstr>
      <vt:lpstr>Harmonisation des pratiques</vt:lpstr>
      <vt:lpstr>Finalisation des projets déjà initiés</vt:lpstr>
      <vt:lpstr>IV.</vt:lpstr>
      <vt:lpstr>8 incontournables</vt:lpstr>
      <vt:lpstr>1 Déploiement réussi du projet associatif</vt:lpstr>
      <vt:lpstr>Qualité d’accueil des usagers et satisfaction de nos financeurs et partenaires</vt:lpstr>
      <vt:lpstr>Présentation PowerPoint</vt:lpstr>
      <vt:lpstr>Présentation PowerPoint</vt:lpstr>
      <vt:lpstr>4</vt:lpstr>
      <vt:lpstr>S’appuyer sur l’ADN des équipes de professionnels des PEP BA</vt:lpstr>
      <vt:lpstr>5</vt:lpstr>
      <vt:lpstr>Feuille de route individuelle annuelle des cadres de direction</vt:lpstr>
      <vt:lpstr>Respect du plan de transformation RH</vt:lpstr>
      <vt:lpstr>7</vt:lpstr>
      <vt:lpstr>Les priorités transverses annuelles</vt:lpstr>
      <vt:lpstr>« La réussite de notre projet associatif repose sur l’engagement et la proactivité des professionnels qui le font vivre au quotidien »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Mickaël AMELING</dc:creator>
  <cp:lastModifiedBy>Laelia CHAPLART</cp:lastModifiedBy>
  <cp:revision>1</cp:revision>
  <cp:lastPrinted>2025-06-19T12:52:00Z</cp:lastPrinted>
  <dcterms:created xsi:type="dcterms:W3CDTF">2025-06-12T05:12:26Z</dcterms:created>
  <dcterms:modified xsi:type="dcterms:W3CDTF">2025-06-19T13:01:23Z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2025-05-08T00:00:00Z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2025-06-12T00:00:00Z</vt:filetime>
  </property>
  <property fmtid="{D5CDD505-2E9C-101B-9397-08002B2CF9AE}" pid="5" name="Producer">
    <vt:lpwstr>4-Heights™ PDF Library 3.4.0.6904 (http://www.pdf-tools.com)</vt:lpwstr>
  </property>
</Properties>
</file>